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51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2290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957" y="4440051"/>
            <a:ext cx="2064601" cy="20646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FAF28-4979-6FC9-72CE-ACA72174AF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4" y="1203001"/>
            <a:ext cx="1218457" cy="12184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ва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786D4-46E8-E23C-8E83-03BA52D266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9" y="1605840"/>
            <a:ext cx="1218457" cy="12184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ова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473AED-C735-7050-C64F-9D270C7D95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14" y="1341351"/>
            <a:ext cx="1218457" cy="12184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ва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58B466-BDAA-AABA-AE84-BE73DA6D6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6" y="4362450"/>
            <a:ext cx="1106016" cy="110601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ва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300229-6D78-00D7-8233-0D43E2406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51" y="4178780"/>
            <a:ext cx="1016267" cy="10162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ова, мультфильм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C5244D-20E8-B1FF-0ADA-071AE25FA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7" y="5274497"/>
            <a:ext cx="1016267" cy="1016267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31387" y="332102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5992" y="375174"/>
              <a:ext cx="1994572" cy="1994572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98959" y="332100"/>
            <a:ext cx="2083784" cy="2064601"/>
            <a:chOff x="6798959" y="332100"/>
            <a:chExt cx="2083784" cy="206460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1463" y="388354"/>
              <a:ext cx="1952090" cy="195209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585745" y="4311693"/>
            <a:ext cx="2320485" cy="2320485"/>
            <a:chOff x="4585745" y="4311693"/>
            <a:chExt cx="2320485" cy="232048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5745" y="4311693"/>
              <a:ext cx="2320485" cy="2320485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636870" y="2308855"/>
            <a:ext cx="2162088" cy="2152446"/>
            <a:chOff x="4636870" y="2308855"/>
            <a:chExt cx="2162088" cy="215244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6870" y="2308855"/>
              <a:ext cx="2152442" cy="2152442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572453" y="4283506"/>
            <a:ext cx="2205779" cy="2242394"/>
            <a:chOff x="2572453" y="4283506"/>
            <a:chExt cx="2205779" cy="224239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2453" y="4283506"/>
              <a:ext cx="2205779" cy="220577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98957" y="2396698"/>
            <a:ext cx="2083784" cy="2115226"/>
            <a:chOff x="6798957" y="2396698"/>
            <a:chExt cx="2083784" cy="211522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0" t="38781" r="29179"/>
            <a:stretch/>
          </p:blipFill>
          <p:spPr>
            <a:xfrm>
              <a:off x="7072823" y="2516864"/>
              <a:ext cx="1429370" cy="199506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15174" y="332101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6" t="20070" r="19994" b="20008"/>
            <a:stretch/>
          </p:blipFill>
          <p:spPr>
            <a:xfrm>
              <a:off x="4801190" y="471895"/>
              <a:ext cx="1891083" cy="180930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22360" y="2396701"/>
            <a:ext cx="2092811" cy="2064601"/>
            <a:chOff x="2622360" y="2396701"/>
            <a:chExt cx="2092811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360" y="2432419"/>
              <a:ext cx="2007182" cy="200718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47603" y="4424790"/>
            <a:ext cx="2083784" cy="2101110"/>
            <a:chOff x="547603" y="4424790"/>
            <a:chExt cx="2083784" cy="210111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005" y="4424790"/>
              <a:ext cx="2033379" cy="2033379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457181" y="2369332"/>
            <a:ext cx="2221866" cy="2242942"/>
            <a:chOff x="457181" y="2369332"/>
            <a:chExt cx="2221866" cy="2242942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181" y="2369332"/>
              <a:ext cx="2221866" cy="224294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47603" y="332102"/>
            <a:ext cx="2233220" cy="2071161"/>
            <a:chOff x="547603" y="332102"/>
            <a:chExt cx="2233220" cy="20711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5876" y="348316"/>
              <a:ext cx="2054947" cy="2054947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41" y="1396677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19621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4854EF-217F-4595-A30F-F78F1980CD64}"/>
</file>

<file path=customXml/itemProps2.xml><?xml version="1.0" encoding="utf-8"?>
<ds:datastoreItem xmlns:ds="http://schemas.openxmlformats.org/officeDocument/2006/customXml" ds:itemID="{AA9CDFBD-0372-4B58-AF86-CA297C56B69B}"/>
</file>

<file path=customXml/itemProps3.xml><?xml version="1.0" encoding="utf-8"?>
<ds:datastoreItem xmlns:ds="http://schemas.openxmlformats.org/officeDocument/2006/customXml" ds:itemID="{5C6FC8A1-0584-458B-B9A5-E00C5C6F6A37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2025-02-21T13:24:50Z</dcterms:created>
  <dcterms:modified xsi:type="dcterms:W3CDTF">2025-02-21T14:48:30Z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