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31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ABEF49-6FC8-D9EE-34C1-F3D9D2276F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D5B7B20-141A-A116-381A-FFAAD6F064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A779C3-1D0B-A458-27F0-BE12F39B5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4805D0-F3EA-D6D5-F91C-C769C0669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615542-502F-76AF-A603-1FAA77D67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37324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8D9EB9-8800-71D6-AA9B-A271C054A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1C77AE7-C028-6D99-98C8-502C0792B6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43B99C-4BF3-63F0-026D-56AB18BE4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12729C3-8EDA-577A-B4BC-1386A9BBA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97262C-AF41-303A-A6C1-C7506D14D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42659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8035B96-05D9-6095-C283-F3CDA7E19A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9DC016E-4490-2362-D0A1-4B87BC28E9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BBAD52-7CA5-C617-318C-1D43835C4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99A2D4-6346-B0D8-9F91-54D3D54E6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4EB33E-9AC5-CC87-3E40-13F19C465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97240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14AF9E-B39B-1796-533C-074FA94E9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2C476C-4950-397F-480D-E2F047351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C3FF96-CF73-777E-53B7-808B6A158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94F288-25F0-ACE4-0A94-9E1023AE1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37A116-7677-E294-BBA3-24C60DF6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15930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96199F-AB74-A254-E588-10488E744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8288050-4273-AA22-1210-E481555E8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1B01B5-182A-EAC2-0D66-AC5BFF45A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6C1167-DA1F-EC91-E768-12127226B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A34E02-D337-F075-0A71-0E2BBF1A9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63548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C9DDD8-FCAE-2726-019B-BFD901BEC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382AB4-17C8-0594-6087-72A0E631F4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143D799-62DA-AFF0-7A85-9F068E2CE5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C30D75D-D27B-3893-7078-AECF68932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85E3D50-FE49-EBC2-F307-4776170F0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B7F0007-26D9-3A17-BAB0-75348B730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13519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8A073E-FD90-6EAC-B167-365905A74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79063F4-C5BE-C5DD-D03A-1391298EB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1AB7C52-378A-D1A7-BF9B-D89CEA1B16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5785325-204C-47A5-930A-D7577F6EB2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301251E-758A-3EE7-C833-16198E3A06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60777F4-1F31-493A-B85C-BB3A99DC4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66BD6A3-24D0-45A3-A7D6-4EACBE08E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750897E-6455-8E23-6D69-726FFD78D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58141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F58685-0417-A074-56C5-DD6E08532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D613327-21D9-56C5-27A3-16383E0C1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0F9826E-D6A5-DA63-03EA-8FA463589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AED0745-5E96-27AA-41D3-52706662E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36677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0686CEA-0D59-C1AF-871A-E312F5C3B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BF56FC6-B2F9-F80B-9699-1DB795B2C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F838304-8DE8-9679-DF05-44F4D8B5C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00973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8F2996-3043-25F0-27AF-5A3B4005D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A4F73D-7FE6-CC5C-91E7-3BE787932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62E97D-2FA1-6BDE-4A3F-E6283C9646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4EA3BB3-C7CE-D37A-C358-E5875EB09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8F9A97D-49F2-96CF-52EA-C744DDCD1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D633503-878B-F1A3-3CFC-D69C2815A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83862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CEE3C3-CDD2-50E5-6288-801AB4267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E47A6CE-F971-E9A7-F2AF-2904C70765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0E65677-D6E7-C1A8-2FFF-6F5E410571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F5C1AC-222E-E784-4FFF-EE58047B2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8F377D7-1156-9E1D-ED22-26D28D7B5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47DD8E6-DFBA-FED2-1B26-5F4A5AE52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3578669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CD3C57-87F4-2BBD-E2B4-B5ACF31DA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EE8E143-D36F-37FF-9675-2F9EB2137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6D092F4-E7D1-03E7-E164-BD542874BF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00B90E-5FFD-30C1-CACC-E82B8A8F1D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457CE6-C569-027B-ECB3-618F759D97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6862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ображение выглядит как небо, Кучевые облака, природа, вода&#10;&#10;Автоматически созданное описание">
            <a:extLst>
              <a:ext uri="{FF2B5EF4-FFF2-40B4-BE49-F238E27FC236}">
                <a16:creationId xmlns:a16="http://schemas.microsoft.com/office/drawing/2014/main" id="{1BC8C268-5E1C-08ED-3AA4-764E376B249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8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D5F0E94A-EB43-F91E-AA37-9579C2682D9A}"/>
              </a:ext>
            </a:extLst>
          </p:cNvPr>
          <p:cNvSpPr/>
          <p:nvPr/>
        </p:nvSpPr>
        <p:spPr>
          <a:xfrm>
            <a:off x="2272598" y="80868"/>
            <a:ext cx="9762599" cy="6696264"/>
          </a:xfrm>
          <a:prstGeom prst="roundRect">
            <a:avLst/>
          </a:prstGeom>
          <a:solidFill>
            <a:schemeClr val="lt1"/>
          </a:solidFill>
          <a:effectLst/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подаоркРисунок 40">
            <a:extLst>
              <a:ext uri="{FF2B5EF4-FFF2-40B4-BE49-F238E27FC236}">
                <a16:creationId xmlns:a16="http://schemas.microsoft.com/office/drawing/2014/main" id="{722F90D1-CA04-9ABC-8F1B-65DC0490B05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9" t="6542" r="13609" b="13667"/>
          <a:stretch/>
        </p:blipFill>
        <p:spPr>
          <a:xfrm>
            <a:off x="156803" y="186079"/>
            <a:ext cx="1009182" cy="1018948"/>
          </a:xfrm>
          <a:prstGeom prst="rect">
            <a:avLst/>
          </a:prstGeom>
        </p:spPr>
      </p:pic>
      <p:sp>
        <p:nvSpPr>
          <p:cNvPr id="9" name="Овал 8">
            <a:extLst>
              <a:ext uri="{FF2B5EF4-FFF2-40B4-BE49-F238E27FC236}">
                <a16:creationId xmlns:a16="http://schemas.microsoft.com/office/drawing/2014/main" id="{1CFADBC7-1515-98FE-578B-EB1E87FD3DBF}"/>
              </a:ext>
            </a:extLst>
          </p:cNvPr>
          <p:cNvSpPr/>
          <p:nvPr/>
        </p:nvSpPr>
        <p:spPr>
          <a:xfrm>
            <a:off x="8422377" y="247904"/>
            <a:ext cx="3312605" cy="324282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3A9F44FA-8399-43F1-6637-6498C1F5DDC2}"/>
              </a:ext>
            </a:extLst>
          </p:cNvPr>
          <p:cNvSpPr/>
          <p:nvPr/>
        </p:nvSpPr>
        <p:spPr>
          <a:xfrm>
            <a:off x="10078680" y="1199432"/>
            <a:ext cx="688157" cy="66988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506255D1-6CAA-515F-46CA-48F51A5AB186}"/>
              </a:ext>
            </a:extLst>
          </p:cNvPr>
          <p:cNvSpPr/>
          <p:nvPr/>
        </p:nvSpPr>
        <p:spPr>
          <a:xfrm>
            <a:off x="10832825" y="2213394"/>
            <a:ext cx="367645" cy="3931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E3293094-EC0C-11DD-5A78-176843AF8306}"/>
              </a:ext>
            </a:extLst>
          </p:cNvPr>
          <p:cNvSpPr/>
          <p:nvPr/>
        </p:nvSpPr>
        <p:spPr>
          <a:xfrm>
            <a:off x="9410716" y="2799427"/>
            <a:ext cx="367645" cy="3931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id="{79E0DBC3-ECFF-5F74-B00E-7CE13D484F35}"/>
              </a:ext>
            </a:extLst>
          </p:cNvPr>
          <p:cNvSpPr/>
          <p:nvPr/>
        </p:nvSpPr>
        <p:spPr>
          <a:xfrm>
            <a:off x="10117877" y="2389362"/>
            <a:ext cx="367645" cy="3931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id="{0F987111-6893-AEDF-B661-D009E51A2F11}"/>
              </a:ext>
            </a:extLst>
          </p:cNvPr>
          <p:cNvSpPr/>
          <p:nvPr/>
        </p:nvSpPr>
        <p:spPr>
          <a:xfrm>
            <a:off x="9405580" y="1869315"/>
            <a:ext cx="367645" cy="3931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Равнобедренный треугольник 15">
            <a:extLst>
              <a:ext uri="{FF2B5EF4-FFF2-40B4-BE49-F238E27FC236}">
                <a16:creationId xmlns:a16="http://schemas.microsoft.com/office/drawing/2014/main" id="{5A19AB01-7A35-F4CB-3BE1-FE94690935C6}"/>
              </a:ext>
            </a:extLst>
          </p:cNvPr>
          <p:cNvSpPr/>
          <p:nvPr/>
        </p:nvSpPr>
        <p:spPr>
          <a:xfrm rot="2469068">
            <a:off x="6824731" y="1408912"/>
            <a:ext cx="926987" cy="773375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ятно 2 1028">
            <a:extLst>
              <a:ext uri="{FF2B5EF4-FFF2-40B4-BE49-F238E27FC236}">
                <a16:creationId xmlns:a16="http://schemas.microsoft.com/office/drawing/2014/main" id="{87AC8DB6-11EC-1C30-B88C-04FC0245EDF9}"/>
              </a:ext>
            </a:extLst>
          </p:cNvPr>
          <p:cNvSpPr/>
          <p:nvPr/>
        </p:nvSpPr>
        <p:spPr>
          <a:xfrm rot="1891305">
            <a:off x="3548356" y="3853382"/>
            <a:ext cx="1594428" cy="2733546"/>
          </a:xfrm>
          <a:prstGeom prst="irregularSeal2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F039E072-2032-D6E1-A68D-7EE6B8695A98}"/>
              </a:ext>
            </a:extLst>
          </p:cNvPr>
          <p:cNvSpPr/>
          <p:nvPr/>
        </p:nvSpPr>
        <p:spPr>
          <a:xfrm rot="2469068">
            <a:off x="6259822" y="1967347"/>
            <a:ext cx="917430" cy="97476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F24B8D8E-7BBA-7E8D-A62E-F213E81AE589}"/>
              </a:ext>
            </a:extLst>
          </p:cNvPr>
          <p:cNvSpPr/>
          <p:nvPr/>
        </p:nvSpPr>
        <p:spPr>
          <a:xfrm rot="2469068">
            <a:off x="5618377" y="2701325"/>
            <a:ext cx="917430" cy="97476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8C605360-EEDE-A6D8-251E-C1E88C45EF20}"/>
              </a:ext>
            </a:extLst>
          </p:cNvPr>
          <p:cNvSpPr/>
          <p:nvPr/>
        </p:nvSpPr>
        <p:spPr>
          <a:xfrm rot="2469068">
            <a:off x="4715953" y="3337334"/>
            <a:ext cx="917430" cy="17679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3C15C7DD-072A-B7AF-C3DA-F9BAAD16DB0D}"/>
              </a:ext>
            </a:extLst>
          </p:cNvPr>
          <p:cNvSpPr/>
          <p:nvPr/>
        </p:nvSpPr>
        <p:spPr>
          <a:xfrm rot="2469068">
            <a:off x="4929379" y="3890662"/>
            <a:ext cx="383668" cy="78363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id="{DE95B168-1108-46DA-4EC7-2B14547E0973}"/>
              </a:ext>
            </a:extLst>
          </p:cNvPr>
          <p:cNvSpPr/>
          <p:nvPr/>
        </p:nvSpPr>
        <p:spPr>
          <a:xfrm rot="2469068">
            <a:off x="5271385" y="3474855"/>
            <a:ext cx="208508" cy="22022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>
            <a:extLst>
              <a:ext uri="{FF2B5EF4-FFF2-40B4-BE49-F238E27FC236}">
                <a16:creationId xmlns:a16="http://schemas.microsoft.com/office/drawing/2014/main" id="{88209B33-C7AC-7569-0E14-47D51CA8C022}"/>
              </a:ext>
            </a:extLst>
          </p:cNvPr>
          <p:cNvSpPr/>
          <p:nvPr/>
        </p:nvSpPr>
        <p:spPr>
          <a:xfrm rot="2469068">
            <a:off x="5674354" y="3827019"/>
            <a:ext cx="208508" cy="22022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>
            <a:extLst>
              <a:ext uri="{FF2B5EF4-FFF2-40B4-BE49-F238E27FC236}">
                <a16:creationId xmlns:a16="http://schemas.microsoft.com/office/drawing/2014/main" id="{0D303226-4FA4-4112-356C-23277B8458DD}"/>
              </a:ext>
            </a:extLst>
          </p:cNvPr>
          <p:cNvSpPr/>
          <p:nvPr/>
        </p:nvSpPr>
        <p:spPr>
          <a:xfrm rot="2469068">
            <a:off x="4422556" y="4446136"/>
            <a:ext cx="208508" cy="22022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id="{9C7EB02D-6332-E044-03ED-B844A7078157}"/>
              </a:ext>
            </a:extLst>
          </p:cNvPr>
          <p:cNvSpPr/>
          <p:nvPr/>
        </p:nvSpPr>
        <p:spPr>
          <a:xfrm rot="2469068">
            <a:off x="4825523" y="4798301"/>
            <a:ext cx="208508" cy="22022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>
            <a:extLst>
              <a:ext uri="{FF2B5EF4-FFF2-40B4-BE49-F238E27FC236}">
                <a16:creationId xmlns:a16="http://schemas.microsoft.com/office/drawing/2014/main" id="{3E261D44-A0E1-4F98-0E7B-338AEBD1B9FE}"/>
              </a:ext>
            </a:extLst>
          </p:cNvPr>
          <p:cNvSpPr/>
          <p:nvPr/>
        </p:nvSpPr>
        <p:spPr>
          <a:xfrm rot="2469068">
            <a:off x="6469549" y="2205745"/>
            <a:ext cx="497972" cy="49797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>
            <a:extLst>
              <a:ext uri="{FF2B5EF4-FFF2-40B4-BE49-F238E27FC236}">
                <a16:creationId xmlns:a16="http://schemas.microsoft.com/office/drawing/2014/main" id="{589F94DF-EDAF-E3A2-14B2-5B515825F5D4}"/>
              </a:ext>
            </a:extLst>
          </p:cNvPr>
          <p:cNvSpPr/>
          <p:nvPr/>
        </p:nvSpPr>
        <p:spPr>
          <a:xfrm rot="2469068">
            <a:off x="5836288" y="2930359"/>
            <a:ext cx="497972" cy="49797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ый треугольник 27">
            <a:extLst>
              <a:ext uri="{FF2B5EF4-FFF2-40B4-BE49-F238E27FC236}">
                <a16:creationId xmlns:a16="http://schemas.microsoft.com/office/drawing/2014/main" id="{C8B07688-1E34-1A37-5671-0A07865B49B9}"/>
              </a:ext>
            </a:extLst>
          </p:cNvPr>
          <p:cNvSpPr/>
          <p:nvPr/>
        </p:nvSpPr>
        <p:spPr>
          <a:xfrm rot="2469068">
            <a:off x="4819151" y="4923418"/>
            <a:ext cx="965214" cy="1165902"/>
          </a:xfrm>
          <a:prstGeom prst="rt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ый треугольник 28">
            <a:extLst>
              <a:ext uri="{FF2B5EF4-FFF2-40B4-BE49-F238E27FC236}">
                <a16:creationId xmlns:a16="http://schemas.microsoft.com/office/drawing/2014/main" id="{E8A3DE88-CF8B-DCA6-2899-63A58C1D0710}"/>
              </a:ext>
            </a:extLst>
          </p:cNvPr>
          <p:cNvSpPr/>
          <p:nvPr/>
        </p:nvSpPr>
        <p:spPr>
          <a:xfrm rot="2469068" flipH="1">
            <a:off x="3402607" y="3685459"/>
            <a:ext cx="965214" cy="1165902"/>
          </a:xfrm>
          <a:prstGeom prst="rt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4-конечная звезда 1033">
            <a:extLst>
              <a:ext uri="{FF2B5EF4-FFF2-40B4-BE49-F238E27FC236}">
                <a16:creationId xmlns:a16="http://schemas.microsoft.com/office/drawing/2014/main" id="{EA410441-5F16-5850-FE14-65696E11F11F}"/>
              </a:ext>
            </a:extLst>
          </p:cNvPr>
          <p:cNvSpPr/>
          <p:nvPr/>
        </p:nvSpPr>
        <p:spPr>
          <a:xfrm>
            <a:off x="4356334" y="773410"/>
            <a:ext cx="1152163" cy="1255045"/>
          </a:xfrm>
          <a:prstGeom prst="star4">
            <a:avLst>
              <a:gd name="adj" fmla="val 16724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5-конечная звезда 1034">
            <a:extLst>
              <a:ext uri="{FF2B5EF4-FFF2-40B4-BE49-F238E27FC236}">
                <a16:creationId xmlns:a16="http://schemas.microsoft.com/office/drawing/2014/main" id="{0DB5F3E8-BB87-34C1-7B5A-617099C3CFEA}"/>
              </a:ext>
            </a:extLst>
          </p:cNvPr>
          <p:cNvSpPr/>
          <p:nvPr/>
        </p:nvSpPr>
        <p:spPr>
          <a:xfrm>
            <a:off x="8322287" y="3815363"/>
            <a:ext cx="801294" cy="867854"/>
          </a:xfrm>
          <a:prstGeom prst="star5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5-конечная звезда 44">
            <a:extLst>
              <a:ext uri="{FF2B5EF4-FFF2-40B4-BE49-F238E27FC236}">
                <a16:creationId xmlns:a16="http://schemas.microsoft.com/office/drawing/2014/main" id="{E8A42D76-2E75-74D7-7D76-61F53219554A}"/>
              </a:ext>
            </a:extLst>
          </p:cNvPr>
          <p:cNvSpPr/>
          <p:nvPr/>
        </p:nvSpPr>
        <p:spPr>
          <a:xfrm>
            <a:off x="9810058" y="5121908"/>
            <a:ext cx="801294" cy="867854"/>
          </a:xfrm>
          <a:prstGeom prst="star5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5-конечная звезда 45">
            <a:extLst>
              <a:ext uri="{FF2B5EF4-FFF2-40B4-BE49-F238E27FC236}">
                <a16:creationId xmlns:a16="http://schemas.microsoft.com/office/drawing/2014/main" id="{B7354A07-7DFD-7272-334E-99AFEBE4B735}"/>
              </a:ext>
            </a:extLst>
          </p:cNvPr>
          <p:cNvSpPr/>
          <p:nvPr/>
        </p:nvSpPr>
        <p:spPr>
          <a:xfrm>
            <a:off x="6822836" y="5539400"/>
            <a:ext cx="801294" cy="867854"/>
          </a:xfrm>
          <a:prstGeom prst="star5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5-конечная звезда 46">
            <a:extLst>
              <a:ext uri="{FF2B5EF4-FFF2-40B4-BE49-F238E27FC236}">
                <a16:creationId xmlns:a16="http://schemas.microsoft.com/office/drawing/2014/main" id="{E1B14757-6871-C83C-02CE-5831E2EBD88A}"/>
              </a:ext>
            </a:extLst>
          </p:cNvPr>
          <p:cNvSpPr/>
          <p:nvPr/>
        </p:nvSpPr>
        <p:spPr>
          <a:xfrm>
            <a:off x="3064896" y="480402"/>
            <a:ext cx="801294" cy="867854"/>
          </a:xfrm>
          <a:prstGeom prst="star5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 descr="Изображение выглядит как рисунок, Предметная фотография, кружка&#10;&#10;Автоматически созданное описание">
            <a:extLst>
              <a:ext uri="{FF2B5EF4-FFF2-40B4-BE49-F238E27FC236}">
                <a16:creationId xmlns:a16="http://schemas.microsoft.com/office/drawing/2014/main" id="{F3A80A5C-0BA7-07A5-AFD8-7BCE0F710B3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1958" y="733720"/>
            <a:ext cx="5342785" cy="5438192"/>
          </a:xfrm>
          <a:prstGeom prst="rect">
            <a:avLst/>
          </a:prstGeom>
        </p:spPr>
      </p:pic>
      <p:pic>
        <p:nvPicPr>
          <p:cNvPr id="200" name="Picture 199" descr="image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72" y="4563906"/>
            <a:ext cx="22098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937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965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9A4E4"/>
                                      </p:to>
                                    </p:animClr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9A4E4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D7D31"/>
                                      </p:to>
                                    </p:animClr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DD7EE"/>
                                      </p:to>
                                    </p:animClr>
                                    <p:set>
                                      <p:cBhvr>
                                        <p:cTn id="9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1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12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5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1" fill="hold">
                      <p:stCondLst>
                        <p:cond delay="0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5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965"/>
                                      </p:to>
                                    </p:animClr>
                                    <p:set>
                                      <p:cBhvr>
                                        <p:cTn id="16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965"/>
                                      </p:to>
                                    </p:animClr>
                                    <p:set>
                                      <p:cBhvr>
                                        <p:cTn id="16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965"/>
                                      </p:to>
                                    </p:animClr>
                                    <p:set>
                                      <p:cBhvr>
                                        <p:cTn id="17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965"/>
                                      </p:to>
                                    </p:animClr>
                                    <p:set>
                                      <p:cBhvr>
                                        <p:cTn id="18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8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6" fill="hold">
                      <p:stCondLst>
                        <p:cond delay="0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16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1A4265F-D218-4039-B459-5432450A06E5}"/>
</file>

<file path=customXml/itemProps2.xml><?xml version="1.0" encoding="utf-8"?>
<ds:datastoreItem xmlns:ds="http://schemas.openxmlformats.org/officeDocument/2006/customXml" ds:itemID="{CFBC8CDF-C061-4520-B459-723545D9B27D}"/>
</file>

<file path=customXml/itemProps3.xml><?xml version="1.0" encoding="utf-8"?>
<ds:datastoreItem xmlns:ds="http://schemas.openxmlformats.org/officeDocument/2006/customXml" ds:itemID="{874B16F7-11DD-4644-A736-A9100B72F518}"/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Администратор</dc:creator>
  <cp:lastModifiedBy>Администратор</cp:lastModifiedBy>
  <cp:revision>3</cp:revision>
  <dcterms:created xsi:type="dcterms:W3CDTF">2025-01-24T21:31:48Z</dcterms:created>
  <dcterms:modified xsi:type="dcterms:W3CDTF">2025-01-25T11:38:21Z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