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30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74878"/>
            <a:ext cx="1163881" cy="1133409"/>
            <a:chOff x="1245568" y="5197852"/>
            <a:chExt cx="1163881" cy="113340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7681" y="5259761"/>
              <a:ext cx="970044" cy="970044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704485" y="2833685"/>
            <a:ext cx="1163881" cy="1133409"/>
            <a:chOff x="1234870" y="2835162"/>
            <a:chExt cx="1163881" cy="1133409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8413" y="4130274"/>
              <a:ext cx="905874" cy="905874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0828"/>
            <a:ext cx="1163881" cy="1137459"/>
            <a:chOff x="1245568" y="5193802"/>
            <a:chExt cx="1163881" cy="113745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899" y="5193802"/>
              <a:ext cx="1029045" cy="1029045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9570"/>
              <a:ext cx="948263" cy="948263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96845"/>
            <a:ext cx="1163881" cy="1154637"/>
            <a:chOff x="1221890" y="4016507"/>
            <a:chExt cx="1163881" cy="1154637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4037735"/>
              <a:ext cx="1133409" cy="1133409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4878"/>
            <a:ext cx="1163881" cy="1133409"/>
            <a:chOff x="1245568" y="5197852"/>
            <a:chExt cx="1163881" cy="113340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96845"/>
            <a:ext cx="1163881" cy="1133409"/>
            <a:chOff x="1221890" y="4016507"/>
            <a:chExt cx="1163881" cy="1133409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7213" y="4073097"/>
              <a:ext cx="963711" cy="972903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3628" y="-491701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33409"/>
            <a:chOff x="1247274" y="1655535"/>
            <a:chExt cx="1163881" cy="1133409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16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Arial Black" panose="020B0A04020102020204" pitchFamily="34" charset="0"/>
                </a:rPr>
                <a:t>Ш/Ж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" y="361913"/>
            <a:ext cx="1237806" cy="1123700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599AF48B-0613-5E82-3755-245A4C10E5F4}"/>
              </a:ext>
            </a:extLst>
          </p:cNvPr>
          <p:cNvGrpSpPr/>
          <p:nvPr/>
        </p:nvGrpSpPr>
        <p:grpSpPr>
          <a:xfrm>
            <a:off x="1277697" y="2833685"/>
            <a:ext cx="1171501" cy="1170779"/>
            <a:chOff x="1277697" y="2833685"/>
            <a:chExt cx="1171501" cy="117077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85317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Предметы сервировки, кофейная чашка, посуда, кухонные принадлежности&#10;&#10;Автоматически созданное описание">
              <a:extLst>
                <a:ext uri="{FF2B5EF4-FFF2-40B4-BE49-F238E27FC236}">
                  <a16:creationId xmlns:a16="http://schemas.microsoft.com/office/drawing/2014/main" id="{B553DD7A-8170-C56A-4307-D0E449384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697" y="2893565"/>
              <a:ext cx="1110899" cy="1110899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8B3E54A1-98AA-FBDD-623E-320504861301}"/>
              </a:ext>
            </a:extLst>
          </p:cNvPr>
          <p:cNvGrpSpPr/>
          <p:nvPr/>
        </p:nvGrpSpPr>
        <p:grpSpPr>
          <a:xfrm>
            <a:off x="7055460" y="5160773"/>
            <a:ext cx="1163881" cy="1133409"/>
            <a:chOff x="7055460" y="5160773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7055460" y="5160773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фрукт, конский каштан, каш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90CC7B66-0336-9476-8390-96D072A44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1731" y="5247389"/>
              <a:ext cx="886467" cy="886467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8289FC32-0F85-8677-E5F6-FD177675BC90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332891" y="3996845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332891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8" name="Рисунок 27" descr="Изображение выглядит как рождество, рождественская елка, орнамент, Праздничное украш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179CB219-FE9E-B0E9-1BA0-AC7BCC363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9347" y="4119953"/>
              <a:ext cx="890968" cy="887192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1F5AE50-E8F0-4CB8-6B99-C89ECF4D1E16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5523925" y="2833685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5523925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0" name="Рисунок 29" descr="Изображение выглядит как одежда&#10;&#10;Автоматически созданное описание">
              <a:extLst>
                <a:ext uri="{FF2B5EF4-FFF2-40B4-BE49-F238E27FC236}">
                  <a16:creationId xmlns:a16="http://schemas.microsoft.com/office/drawing/2014/main" id="{1265479F-79D8-B0C3-4AFC-E327E86F7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2778" y="2920907"/>
              <a:ext cx="726261" cy="905547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EBE76C65-D362-AB20-421A-F59ADA2A72D5}"/>
              </a:ext>
            </a:extLst>
          </p:cNvPr>
          <p:cNvGrpSpPr/>
          <p:nvPr/>
        </p:nvGrpSpPr>
        <p:grpSpPr>
          <a:xfrm>
            <a:off x="5545321" y="3996844"/>
            <a:ext cx="1190059" cy="1188912"/>
            <a:chOff x="5545321" y="3996844"/>
            <a:chExt cx="1190059" cy="1188912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5571499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2" name="Рисунок 31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597E54FD-E01C-8405-946F-A0E4B75B1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5321" y="3996844"/>
              <a:ext cx="1188912" cy="1188912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5</cp:revision>
  <dcterms:created xsi:type="dcterms:W3CDTF">2024-08-18T15:47:58Z</dcterms:created>
  <dcterms:modified xsi:type="dcterms:W3CDTF">2024-11-20T21:49:52Z</dcterms:modified>
</cp:coreProperties>
</file>