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25" y="175927"/>
            <a:ext cx="6506146" cy="65061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224">
            <a:off x="4958324" y="2363988"/>
            <a:ext cx="2150511" cy="220018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еда, десерт, молочные продукты, мороженое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774" y="2110463"/>
            <a:ext cx="2508926" cy="250892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30" y="3995863"/>
            <a:ext cx="2101981" cy="210198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8968">
            <a:off x="7898974" y="3879338"/>
            <a:ext cx="2218506" cy="221850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7076">
            <a:off x="6050214" y="627951"/>
            <a:ext cx="2145924" cy="21459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61" y="721825"/>
            <a:ext cx="2166839" cy="1996135"/>
          </a:xfrm>
          <a:prstGeom prst="rect">
            <a:avLst/>
          </a:prstGeom>
        </p:spPr>
      </p:pic>
      <p:pic>
        <p:nvPicPr>
          <p:cNvPr id="30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4938" y1="14688" x2="26000" y2="6750"/>
                        <a14:foregroundMark x1="77063" y1="7938" x2="77063" y2="7938"/>
                        <a14:foregroundMark x1="80188" y1="10375" x2="80188" y2="10375"/>
                        <a14:foregroundMark x1="91063" y1="22625" x2="97563" y2="36625"/>
                        <a14:foregroundMark x1="67000" y1="3875" x2="70813" y2="4813"/>
                        <a14:foregroundMark x1="72250" y1="5750" x2="86938" y2="17125"/>
                        <a14:foregroundMark x1="39250" y1="2188" x2="47250" y2="250"/>
                        <a14:foregroundMark x1="52750" y1="750" x2="64063" y2="2438"/>
                        <a14:foregroundMark x1="62125" y1="58313" x2="86250" y2="70313"/>
                        <a14:foregroundMark x1="87938" y1="81625" x2="93438" y2="73438"/>
                        <a14:foregroundMark x1="98750" y1="56625" x2="99000" y2="42375"/>
                        <a14:foregroundMark x1="62625" y1="58313" x2="66500" y2="58750"/>
                        <a14:foregroundMark x1="74438" y1="35188" x2="88188" y2="27938"/>
                        <a14:foregroundMark x1="750" y1="41438" x2="0" y2="51063"/>
                        <a14:foregroundMark x1="1250" y1="60438" x2="6313" y2="72500"/>
                        <a14:foregroundMark x1="3125" y1="32500" x2="9188" y2="21688"/>
                        <a14:foregroundMark x1="27000" y1="5750" x2="34250" y2="2188"/>
                        <a14:foregroundMark x1="23375" y1="92000" x2="28188" y2="94375"/>
                        <a14:foregroundMark x1="32063" y1="95625" x2="39250" y2="97750"/>
                        <a14:foregroundMark x1="63375" y1="97563" x2="72750" y2="94375"/>
                        <a14:foregroundMark x1="76875" y1="91750" x2="82625" y2="87438"/>
                        <a14:backgroundMark x1="40938" y1="60188" x2="29625" y2="76563"/>
                        <a14:backgroundMark x1="12812" y1="76375" x2="20750" y2="7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67" y="-97988"/>
            <a:ext cx="6780061" cy="67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70" y="1742592"/>
            <a:ext cx="2869613" cy="2966614"/>
          </a:xfrm>
          <a:prstGeom prst="rect">
            <a:avLst/>
          </a:prstGeom>
        </p:spPr>
      </p:pic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4740" y="2314286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5</cp:revision>
  <dcterms:created xsi:type="dcterms:W3CDTF">2024-04-24T12:24:00Z</dcterms:created>
  <dcterms:modified xsi:type="dcterms:W3CDTF">2024-07-19T21:20:19Z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B8C52AA058B54D8D844542911095A239_12</vt:lpwstr>
  </property>
  <property fmtid="{D5CDD505-2E9C-101B-9397-08002B2CF9AE}" pid="3" name="KSOProductBuildVer">
    <vt:lpwstr>1033-12.2.0.17119</vt:lpwstr>
  </property>
</Properties>
</file>