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065410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3448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5931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3076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5165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81209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8179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7400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7659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9467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5311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4991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3248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8464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615055"/>
            <a:ext cx="3171825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5</cp:revision>
  <dcterms:created xsi:type="dcterms:W3CDTF">2024-04-16T18:21:00Z</dcterms:created>
  <dcterms:modified xsi:type="dcterms:W3CDTF">2024-10-31T13:54:16Z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