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990" y="2564765"/>
            <a:ext cx="285750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D7F8BB-2C78-4E90-8EEA-6D0B5908EAEE}"/>
</file>

<file path=customXml/itemProps2.xml><?xml version="1.0" encoding="utf-8"?>
<ds:datastoreItem xmlns:ds="http://schemas.openxmlformats.org/officeDocument/2006/customXml" ds:itemID="{88DF2782-2A7D-463B-8AF8-3C84DF9B6E33}"/>
</file>

<file path=customXml/itemProps3.xml><?xml version="1.0" encoding="utf-8"?>
<ds:datastoreItem xmlns:ds="http://schemas.openxmlformats.org/officeDocument/2006/customXml" ds:itemID="{A854B48C-A03F-4712-AB8B-508D419D24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2024-06-13T11:56:52Z</dcterms:created>
  <dcterms:modified xsi:type="dcterms:W3CDTF">2024-12-18T12:49:09Z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