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4764161" y="4199941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497" y="-114956"/>
            <a:ext cx="6683800" cy="6858000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82007" y="2469140"/>
            <a:ext cx="3790949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35195 0.4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23646 0.4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10208 0.45925 L 0.10208 0.45972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03593 0.44606 L -0.03593 0.44652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36719 0.260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23893 0.247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10768 0.24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03698 0.230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9</cp:revision>
  <dcterms:created xsi:type="dcterms:W3CDTF">2024-07-09T20:58:15Z</dcterms:created>
  <dcterms:modified xsi:type="dcterms:W3CDTF">2024-10-29T08:57:03Z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