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556F-5F80-4110-978B-A3685E4E45E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96B22-B0EA-4C1D-A9B4-879A7DC7677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59" y="761486"/>
            <a:ext cx="5999531" cy="5999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39765" y="2327488"/>
            <a:ext cx="4079248" cy="35193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92" y="3983317"/>
            <a:ext cx="992847" cy="9928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844" y="-19836"/>
            <a:ext cx="944592" cy="878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83" y="3925543"/>
            <a:ext cx="1095522" cy="1095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47" y="3884082"/>
            <a:ext cx="1189406" cy="1205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19" y="2659021"/>
            <a:ext cx="1225061" cy="12250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35">
            <a:off x="4167192" y="2446231"/>
            <a:ext cx="1054323" cy="1054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17" y="2869154"/>
            <a:ext cx="1195620" cy="9600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3692">
            <a:off x="3993832" y="5070078"/>
            <a:ext cx="1219200" cy="914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47" y="8709360"/>
            <a:ext cx="6858000" cy="6858000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984500"/>
            <a:ext cx="25717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6602 0.02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4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8984 -0.128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7409 0.2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43554 -0.21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216 0.3643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2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48269 -0.387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20651 -0.236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2024-04-22T12:53:00Z</dcterms:created>
  <dcterms:modified xsi:type="dcterms:W3CDTF">2024-07-07T17:46:41Z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F5AD69B8561644BA8625F7A82BB33EAA_12</vt:lpwstr>
  </property>
  <property fmtid="{D5CDD505-2E9C-101B-9397-08002B2CF9AE}" pid="3" name="KSOProductBuildVer">
    <vt:lpwstr>1033-12.2.0.17119</vt:lpwstr>
  </property>
</Properties>
</file>