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31"/>
            <a:ext cx="12192000" cy="6897431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8530146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7" y="359411"/>
            <a:ext cx="1929322" cy="19293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471" y="2885389"/>
            <a:ext cx="1726757" cy="129538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365" y="413840"/>
            <a:ext cx="1770738" cy="177073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00" y="535554"/>
            <a:ext cx="1635638" cy="163563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84" y="2541478"/>
            <a:ext cx="1705871" cy="170587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8" y="4429026"/>
            <a:ext cx="2091031" cy="20910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043" y="4612244"/>
            <a:ext cx="1796965" cy="1796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0" y="4802694"/>
            <a:ext cx="1271454" cy="128172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43" y="2728021"/>
            <a:ext cx="1236486" cy="13831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6" y="2727741"/>
            <a:ext cx="1565756" cy="15657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03" y="4636597"/>
            <a:ext cx="1599365" cy="168683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1" y="611264"/>
            <a:ext cx="1438214" cy="1438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74489" y="3865699"/>
            <a:ext cx="1503735" cy="2992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652466" y="3877766"/>
            <a:ext cx="1041187" cy="29904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207831" y="4141676"/>
            <a:ext cx="1370559" cy="25917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573779" y="4147983"/>
            <a:ext cx="1313265" cy="259172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435382" y="4220322"/>
            <a:ext cx="1301215" cy="2519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704370" y="4220322"/>
            <a:ext cx="1220997" cy="25193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11865" y="4063943"/>
            <a:ext cx="1779222" cy="266948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785067" y="4072092"/>
            <a:ext cx="1463528" cy="2669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437271" y="2203085"/>
            <a:ext cx="1272988" cy="249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711304" y="2197225"/>
            <a:ext cx="1343494" cy="24920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778448" y="2382822"/>
            <a:ext cx="1199938" cy="21855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6846" y="2390084"/>
            <a:ext cx="1163213" cy="2185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273560" y="1963988"/>
            <a:ext cx="1391561" cy="27314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663820" y="1955366"/>
            <a:ext cx="1294108" cy="27314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600475" y="2471098"/>
            <a:ext cx="1273979" cy="20367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6176705" y="2450696"/>
            <a:ext cx="1463883" cy="2036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723531" y="32738"/>
            <a:ext cx="1203928" cy="2572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389088" y="21221"/>
            <a:ext cx="1348199" cy="25722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225144" y="86847"/>
            <a:ext cx="1309638" cy="23779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323302" y="-99644"/>
            <a:ext cx="1355932" cy="29652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663263" y="-90066"/>
            <a:ext cx="1086209" cy="2965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524648" y="86847"/>
            <a:ext cx="996450" cy="2377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602202" y="399053"/>
            <a:ext cx="1045829" cy="196790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9105970" y="538647"/>
            <a:ext cx="2773308" cy="252382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0254620" y="705199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10160696" y="798394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10068711" y="468917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433444" y="707108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259350" y="552807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10200212" y="303492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466405" y="53651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10335590" y="279130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337125" y="354422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0240224" y="346509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10300862" y="538646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253804" y="962952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8" y="387003"/>
            <a:ext cx="2862437" cy="29322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2FD8F0-38D5-E469-E50E-C69EF28D9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3" y="1064933"/>
            <a:ext cx="956227" cy="956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639828" y="417933"/>
            <a:ext cx="970370" cy="1949020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21620" y="3616275"/>
            <a:ext cx="25908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13</cp:revision>
  <dcterms:created xsi:type="dcterms:W3CDTF">2024-12-07T10:17:07Z</dcterms:created>
  <dcterms:modified xsi:type="dcterms:W3CDTF">2024-12-08T19:08:15Z</dcterms:modified>
</cp:coreProperties>
</file>