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30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1"/>
          <p:cNvGrpSpPr/>
          <p:nvPr/>
        </p:nvGrpSpPr>
        <p:grpSpPr>
          <a:xfrm>
            <a:off x="-131417" y="12498"/>
            <a:ext cx="2472960" cy="2520000"/>
            <a:chOff x="3491934" y="250625"/>
            <a:chExt cx="2472960" cy="25200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26" name="Рисунок 25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00955"/>
              <a:ext cx="1034427" cy="10666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1"/>
          <p:cNvGrpSpPr/>
          <p:nvPr/>
        </p:nvGrpSpPr>
        <p:grpSpPr>
          <a:xfrm>
            <a:off x="2219751" y="-5952"/>
            <a:ext cx="2472960" cy="2520000"/>
            <a:chOff x="3491934" y="250625"/>
            <a:chExt cx="2472960" cy="2520000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0" name="Рисунок 6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19511"/>
              <a:ext cx="1080239" cy="10278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1"/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/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/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1"/>
          <p:cNvGrpSpPr/>
          <p:nvPr/>
        </p:nvGrpSpPr>
        <p:grpSpPr>
          <a:xfrm>
            <a:off x="3631800" y="2152526"/>
            <a:ext cx="2472960" cy="2520000"/>
            <a:chOff x="3491934" y="250625"/>
            <a:chExt cx="2472960" cy="2520000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" name="Рисунок 101" descr="C:\Users\yanag\OneDrive\Робочий стіл\yanochka2.0_human_ears_Simple_2D_vector_image_with_minimal_shad_3cb9e69d-2569-481c-9db6-8d3e18a48630.pngyanochka2.0_human_ears_Simple_2D_vector_image_with_minimal_shad_3cb9e69d-2569-481c-9db6-8d3e18a48630"/>
            <p:cNvPicPr/>
            <p:nvPr/>
          </p:nvPicPr>
          <p:blipFill>
            <a:blip r:embed="rId12"/>
            <a:srcRect l="-820" r="-2081"/>
            <a:stretch>
              <a:fillRect/>
            </a:stretch>
          </p:blipFill>
          <p:spPr bwMode="auto">
            <a:xfrm>
              <a:off x="4085659" y="1022150"/>
              <a:ext cx="1285240" cy="1168400"/>
            </a:xfrm>
            <a:prstGeom prst="rect">
              <a:avLst/>
            </a:prstGeom>
            <a:noFill/>
            <a:ln>
              <a:noFill/>
            </a:ln>
            <a:effectLst>
              <a:glow rad="56610">
                <a:schemeClr val="tx1">
                  <a:alpha val="48924"/>
                </a:schemeClr>
              </a:glow>
            </a:effectLst>
          </p:spPr>
        </p:pic>
      </p:grpSp>
      <p:grpSp>
        <p:nvGrpSpPr>
          <p:cNvPr id="106" name="1"/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grpSp>
        <p:nvGrpSpPr>
          <p:cNvPr id="112" name="1"/>
          <p:cNvGrpSpPr/>
          <p:nvPr/>
        </p:nvGrpSpPr>
        <p:grpSpPr>
          <a:xfrm>
            <a:off x="2971527" y="4433957"/>
            <a:ext cx="2472960" cy="2520000"/>
            <a:chOff x="3491934" y="250625"/>
            <a:chExt cx="2472960" cy="2520000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14" name="Рисунок 113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469" y="977124"/>
              <a:ext cx="1161386" cy="1247223"/>
            </a:xfrm>
            <a:prstGeom prst="rect">
              <a:avLst/>
            </a:prstGeom>
            <a:noFill/>
            <a:ln>
              <a:noFill/>
            </a:ln>
            <a:effectLst>
              <a:glow rad="60407">
                <a:schemeClr val="tx1">
                  <a:lumMod val="50000"/>
                  <a:lumOff val="50000"/>
                  <a:alpha val="39000"/>
                </a:schemeClr>
              </a:glow>
            </a:effectLst>
          </p:spPr>
        </p:pic>
      </p:grpSp>
      <p:grpSp>
        <p:nvGrpSpPr>
          <p:cNvPr id="124" name="1"/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/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6" name="1"/>
          <p:cNvGrpSpPr/>
          <p:nvPr/>
        </p:nvGrpSpPr>
        <p:grpSpPr>
          <a:xfrm>
            <a:off x="5515609" y="4348516"/>
            <a:ext cx="2472960" cy="2520000"/>
            <a:chOff x="3491934" y="250625"/>
            <a:chExt cx="2472960" cy="2520000"/>
          </a:xfrm>
        </p:grpSpPr>
        <p:pic>
          <p:nvPicPr>
            <p:cNvPr id="1027" name="Рисунок 10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8" name="Рисунок 1027"/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366" y="952687"/>
              <a:ext cx="1651163" cy="14507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2117554" y="-6133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763" y="387328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/>
          <p:cNvSpPr/>
          <p:nvPr/>
        </p:nvSpPr>
        <p:spPr>
          <a:xfrm>
            <a:off x="-252071" y="-8105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4" y="420683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/>
          <p:cNvSpPr/>
          <p:nvPr/>
        </p:nvSpPr>
        <p:spPr>
          <a:xfrm>
            <a:off x="4533078" y="-134713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5539" y="340147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/>
          <p:cNvSpPr/>
          <p:nvPr/>
        </p:nvSpPr>
        <p:spPr>
          <a:xfrm>
            <a:off x="6847406" y="-21400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811" y="97243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/>
          <p:cNvSpPr/>
          <p:nvPr/>
        </p:nvSpPr>
        <p:spPr>
          <a:xfrm>
            <a:off x="1063192" y="199125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3917" y="2547004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/>
          <p:cNvSpPr/>
          <p:nvPr/>
        </p:nvSpPr>
        <p:spPr>
          <a:xfrm>
            <a:off x="3536213" y="208389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C:\Users\yanag\OneDrive\Робочий стіл\yanochka2.0_human_ears_Simple_2D_vector_image_with_minimal_shad_3cb9e69d-2569-481c-9db6-8d3e18a48630.pngyanochka2.0_human_ears_Simple_2D_vector_image_with_minimal_shad_3cb9e69d-2569-481c-9db6-8d3e18a48630"/>
          <p:cNvPicPr>
            <a:picLocks noChangeAspect="1"/>
          </p:cNvPicPr>
          <p:nvPr/>
        </p:nvPicPr>
        <p:blipFill>
          <a:blip r:embed="rId12">
            <a:alphaModFix amt="5000"/>
          </a:blip>
          <a:srcRect t="8" b="8"/>
          <a:stretch>
            <a:fillRect/>
          </a:stretch>
        </p:blipFill>
        <p:spPr>
          <a:xfrm flipH="1">
            <a:off x="4224020" y="2940685"/>
            <a:ext cx="1310005" cy="1151890"/>
          </a:xfrm>
          <a:prstGeom prst="rect">
            <a:avLst/>
          </a:prstGeom>
        </p:spPr>
      </p:pic>
      <p:sp>
        <p:nvSpPr>
          <p:cNvPr id="19" name="Скругленный прямоугольник 62"/>
          <p:cNvSpPr/>
          <p:nvPr/>
        </p:nvSpPr>
        <p:spPr>
          <a:xfrm>
            <a:off x="6047831" y="207236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0846" y="2620773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/>
          <p:cNvSpPr/>
          <p:nvPr/>
        </p:nvSpPr>
        <p:spPr>
          <a:xfrm>
            <a:off x="380660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0" y="4787486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/>
          <p:cNvSpPr/>
          <p:nvPr/>
        </p:nvSpPr>
        <p:spPr>
          <a:xfrm>
            <a:off x="2884882" y="4371612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061" y="4868721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/>
          <p:cNvSpPr/>
          <p:nvPr/>
        </p:nvSpPr>
        <p:spPr>
          <a:xfrm>
            <a:off x="5452835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6149" y="4944807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/>
          <p:cNvSpPr/>
          <p:nvPr/>
        </p:nvSpPr>
        <p:spPr>
          <a:xfrm>
            <a:off x="2938838" y="1971418"/>
            <a:ext cx="3790657" cy="3188959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316230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bldLvl="0" animBg="1"/>
      <p:bldP spid="55" grpId="1" bldLvl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A55FE4-7C3A-4A9B-A502-123A2A6B1681}"/>
</file>

<file path=customXml/itemProps2.xml><?xml version="1.0" encoding="utf-8"?>
<ds:datastoreItem xmlns:ds="http://schemas.openxmlformats.org/officeDocument/2006/customXml" ds:itemID="{6E094959-E8FB-49FB-BD35-ADB14B2A03DC}"/>
</file>

<file path=customXml/itemProps3.xml><?xml version="1.0" encoding="utf-8"?>
<ds:datastoreItem xmlns:ds="http://schemas.openxmlformats.org/officeDocument/2006/customXml" ds:itemID="{7CB5FFCB-4885-4421-B026-E6DBB6464A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yanag</cp:lastModifiedBy>
  <cp:revision>11</cp:revision>
  <dcterms:created xsi:type="dcterms:W3CDTF">2024-12-04T13:46:00Z</dcterms:created>
  <dcterms:modified xsi:type="dcterms:W3CDTF">2025-02-19T12:46:05Z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E9A67040E7BE48FCA6AB8BC091876F78_12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