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235" y="8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E3C37-F539-41D0-B051-2D5AB2A6F2DD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8E4C3-A1EB-401E-AD39-4D8F69925AB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E3C37-F539-41D0-B051-2D5AB2A6F2DD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8E4C3-A1EB-401E-AD39-4D8F69925AB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E3C37-F539-41D0-B051-2D5AB2A6F2DD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8E4C3-A1EB-401E-AD39-4D8F69925AB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E3C37-F539-41D0-B051-2D5AB2A6F2DD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8E4C3-A1EB-401E-AD39-4D8F69925AB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E3C37-F539-41D0-B051-2D5AB2A6F2DD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8E4C3-A1EB-401E-AD39-4D8F69925AB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E3C37-F539-41D0-B051-2D5AB2A6F2DD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8E4C3-A1EB-401E-AD39-4D8F69925AB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E3C37-F539-41D0-B051-2D5AB2A6F2DD}" type="datetimeFigureOut">
              <a:rPr lang="en-US" smtClean="0"/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8E4C3-A1EB-401E-AD39-4D8F69925AB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E3C37-F539-41D0-B051-2D5AB2A6F2DD}" type="datetimeFigureOut">
              <a:rPr lang="en-US" smtClean="0"/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8E4C3-A1EB-401E-AD39-4D8F69925AB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E3C37-F539-41D0-B051-2D5AB2A6F2DD}" type="datetimeFigureOut">
              <a:rPr lang="en-US" smtClean="0"/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8E4C3-A1EB-401E-AD39-4D8F69925AB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E3C37-F539-41D0-B051-2D5AB2A6F2DD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8E4C3-A1EB-401E-AD39-4D8F69925AB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E3C37-F539-41D0-B051-2D5AB2A6F2DD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8E4C3-A1EB-401E-AD39-4D8F69925AB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3E3C37-F539-41D0-B051-2D5AB2A6F2DD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18E4C3-A1EB-401E-AD39-4D8F69925AB1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microsoft.com/office/2007/relationships/hdphoto" Target="../media/image19.wdp"/><Relationship Id="rId20" Type="http://schemas.openxmlformats.org/officeDocument/2006/relationships/image" Target="../media/image20.png"/><Relationship Id="rId21" Type="http://schemas.openxmlformats.org/officeDocument/2006/relationships/tags" Target="../tags/tag1.xml"/><Relationship Id="rId22" Type="http://schemas.openxmlformats.org/officeDocument/2006/relationships/image" Target="../media/image21.png"/><Relationship Id="rId23" Type="http://schemas.openxmlformats.org/officeDocument/2006/relationships/slideLayout" Target="../slideLayouts/slideLayout7.xml"/><Relationship Id="rId2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7210" y="0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: скругленные углы 6"/>
          <p:cNvSpPr/>
          <p:nvPr/>
        </p:nvSpPr>
        <p:spPr>
          <a:xfrm>
            <a:off x="609600" y="533400"/>
            <a:ext cx="7934325" cy="5762625"/>
          </a:xfrm>
          <a:prstGeom prst="roundRect">
            <a:avLst/>
          </a:prstGeom>
          <a:solidFill>
            <a:schemeClr val="bg1">
              <a:alpha val="89000"/>
            </a:schemeClr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08839" y="1002526"/>
            <a:ext cx="4903981" cy="517216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355" y="1745630"/>
            <a:ext cx="3833619" cy="383361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027541" y="644009"/>
            <a:ext cx="4988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Cavolini" panose="03000502040302020204" pitchFamily="66" charset="0"/>
                <a:cs typeface="Cavolini" panose="03000502040302020204" pitchFamily="66" charset="0"/>
              </a:rPr>
              <a:t>ЕСЛИ…				 ТОГДА…</a:t>
            </a:r>
            <a:endParaRPr lang="en-US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4219768" y="1644263"/>
            <a:ext cx="4211211" cy="421121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44" t="15835" r="13355" b="14845"/>
          <a:stretch>
            <a:fillRect/>
          </a:stretch>
        </p:blipFill>
        <p:spPr>
          <a:xfrm>
            <a:off x="801455" y="1812840"/>
            <a:ext cx="3833465" cy="367538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4729905" y="2176501"/>
            <a:ext cx="3146734" cy="3146734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6" b="-3569"/>
          <a:stretch>
            <a:fillRect/>
          </a:stretch>
        </p:blipFill>
        <p:spPr>
          <a:xfrm>
            <a:off x="1021264" y="1546741"/>
            <a:ext cx="2993039" cy="4328042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3871390" y="1219200"/>
            <a:ext cx="4449220" cy="4588258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" y="1933575"/>
            <a:ext cx="3637917" cy="3637917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4576762" y="1896610"/>
            <a:ext cx="3674882" cy="3674882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3143" y="1737873"/>
            <a:ext cx="3833619" cy="3833619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4576762" y="1795755"/>
            <a:ext cx="4037019" cy="3682803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" y="1948154"/>
            <a:ext cx="4790882" cy="3593161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07016" y="2235960"/>
            <a:ext cx="2536809" cy="2536809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602630" y="1962937"/>
            <a:ext cx="4422387" cy="3316790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69587" y="1799650"/>
            <a:ext cx="3752850" cy="3752850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688355" y="1718881"/>
            <a:ext cx="3833619" cy="3833619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7831" y="3154644"/>
            <a:ext cx="3994877" cy="3626612"/>
          </a:xfrm>
          <a:prstGeom prst="rect">
            <a:avLst/>
          </a:prstGeom>
        </p:spPr>
      </p:pic>
      <p:pic>
        <p:nvPicPr>
          <p:cNvPr id="154" name="Picture 153" descr="imag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636000" y="2498725"/>
            <a:ext cx="3448050" cy="34480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49" presetClass="entr" presetSubtype="0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1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1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12" grpId="0"/>
      <p:bldP spid="12" grpId="1"/>
    </p:bldLst>
  </p:timing>
</p:sld>
</file>

<file path=ppt/tags/tag1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</Words>
  <Application>WPS Presentation</Application>
  <PresentationFormat>Широкоэкранный</PresentationFormat>
  <Paragraphs>2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11" baseType="lpstr">
      <vt:lpstr>Arial</vt:lpstr>
      <vt:lpstr>SimSun</vt:lpstr>
      <vt:lpstr>Wingdings</vt:lpstr>
      <vt:lpstr>Cavolini</vt:lpstr>
      <vt:lpstr>Mongolian Baiti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yanag</cp:lastModifiedBy>
  <cp:revision>4</cp:revision>
  <dcterms:created xsi:type="dcterms:W3CDTF">2024-05-11T20:15:00Z</dcterms:created>
  <dcterms:modified xsi:type="dcterms:W3CDTF">2024-07-02T21:50:06Z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3DB5967F8B0C445180B7E8F5929C9673_12</vt:lpwstr>
  </property>
  <property fmtid="{D5CDD505-2E9C-101B-9397-08002B2CF9AE}" pid="3" name="KSOProductBuildVer">
    <vt:lpwstr>1033-12.2.0.17119</vt:lpwstr>
  </property>
</Properties>
</file>