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audio" Target="../media/audio1.wav"/><Relationship Id="rId13" Type="http://schemas.openxmlformats.org/officeDocument/2006/relationships/audio" Target="../media/audio2.wav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85" y="5112034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973900"/>
              <a:ext cx="619695" cy="845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60392" y="1452557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51441"/>
              <a:ext cx="1042219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63079" y="1448511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904197"/>
              <a:ext cx="878463" cy="7306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671409" y="1471922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1022270"/>
              <a:ext cx="101741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08352" y="1452555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Около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Google Shape;84;p1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1194475" y="-16759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3625" y="2911937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3349 -0.1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24909 0.080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0208 L -0.0013 0.570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1771 0.591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2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2024-04-21T14:51:00Z</dcterms:created>
  <dcterms:modified xsi:type="dcterms:W3CDTF">2024-06-14T12:38:24Z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</Properties>
</file>