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4EFE5-A817-43D1-A5FB-59D9DC9E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AB215-FA82-48D0-BE2B-0FC1B004C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5BF9-F2B2-41C6-BFD4-AC0CB616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CB7A8-DBD7-4A50-B57F-B17078EC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44AC4-EC39-42CF-ADA8-5C991FF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3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D7848-F1F9-4A9E-9569-EEE950DE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956B5C-A971-4CDE-BAA5-18960396E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58B31-BB78-4B4A-8A7B-B06BCBA0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7B3B4-92C9-4F76-A063-8A2F017C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A7465-D53E-4CE6-8CE7-F9BE8B8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EF5EC8-8669-4C0C-8269-6F3477EFB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543B98-5BB6-446D-9B9F-1A54B94D6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938E9-2A90-4E06-907F-C35CDEF9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D4DCA-299E-4C3A-9912-CEBDB109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8B3AC-6572-4A4C-9097-7E0F53D8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55B5-0BD0-4FCC-A1EB-261A9A42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0C389-E8AF-4660-A1ED-41786845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28325-BDF2-41B5-92EE-5AA0ABDD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B8934-3C8B-44C2-93F0-69060D3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A2887-9D4F-48BE-9A34-FCD40017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8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E4CA5-30EF-4549-98D5-9B2BE7CD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9A852-662C-44BF-B867-00C51947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FCE77-DD61-4A2F-9CF4-D67C4F3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9EBA2-A1AB-4495-9588-D4E3BDAB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66F92-39B6-414E-A512-2E6A947E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3E969-A1FC-4298-8F1E-EF74DE52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ACEC8-AE69-42B6-BED6-AD4F575A2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5EC731-C327-4BC1-B5FB-DFAD1DBBA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48E35-7EF9-499C-9616-75806077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1E6DF2-7D1B-495C-883F-CD9FA170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B64F7-C2DE-4B40-BE4F-80E80C7C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12664-34B7-4525-990B-1CDA773B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8787D-9327-4675-B736-0FF067DA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AEFAD-5638-4621-ADAA-3A65D811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360C65-141E-4178-A66E-358EB626D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073CE2-A7F7-4FC7-B64D-1790B242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F57A01-525B-414E-81E3-35D298D1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895D32-9D2F-49EB-8405-A4429538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3B0BE6-0F74-401E-9B68-B1E3C6F1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53AF9-A536-48F5-8C81-673497C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0DF9B-2A0D-42BF-832E-A7F36ED5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A57339-7498-44EA-BA7E-3716A3FC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D5CB06-9498-4E37-9574-17F0E2B5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2B8749-F543-406E-9B64-6CACA3C6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D6B1EF-4096-4171-91C5-0894B18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3171B-6FEC-4567-A5EA-0B136E9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1938-9FE4-4EA7-9A7F-63B7681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3F02C-9FE4-46A7-9DCF-ADB1B7F0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283BC-340E-4A59-B53F-4F8D70E3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B631DC-4154-449C-8EE2-9B00EFC9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2BBBA-0539-4954-ABC4-806F9F73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F2E60-2546-4E38-87F2-FF717C65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4C911-0486-4060-80F3-9A97D58B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65C5B4-9017-44CE-AAA2-F80BF3961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CF3D4-6C9A-4D54-BBA3-DA417F5F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7C26F5-16AA-4D9D-8D0F-9D1ADABC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5A2A1F-F7F9-4FFB-8437-BF40671E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A4569-ACCE-49C7-B39C-C69CDE9B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716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137F-1EA0-4410-B1C6-48E0352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62B10-E97E-4257-A2D7-8440EDDBD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30387-9FA0-4078-A0EC-95546209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EB2-7F7E-490F-AF84-4910EFE22FF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13A48-9496-4CE3-8127-AD41E3C45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9328A-849D-490B-866A-07DF0E97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87793-D9EF-4032-844F-2E4FDF7EF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2398"/>
            <a:ext cx="12192000" cy="70037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CFC070-2DC0-40A7-A8BC-FCBA875C6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94173" flipH="1">
            <a:off x="5129323" y="2813422"/>
            <a:ext cx="2330595" cy="2340000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46CA6-32DF-4FFA-A3C1-F4FC7CF11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593" y="424505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8D6CB9-8610-4CE8-9909-070E2A51A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861588" y="2049475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7B90EC-01D6-47DA-A403-A66945B6D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96185">
            <a:off x="1274799" y="1209428"/>
            <a:ext cx="2852942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55E82E-B599-42FC-BF2C-42A33447F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6204" y="2819222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862E74F-C166-42E9-86B2-EF64F6CEE7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2" t="1712" r="7180" b="1712"/>
          <a:stretch/>
        </p:blipFill>
        <p:spPr>
          <a:xfrm rot="21290770" flipH="1">
            <a:off x="2133278" y="119779"/>
            <a:ext cx="4828901" cy="505930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A7431E-324B-4A4F-B56F-8786FB969D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2931" y="2657999"/>
            <a:ext cx="2339999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7BF1B-6C71-4377-A560-D178203C2A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7730" y="2850055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C5AFBB-49B3-4ED0-9639-ACF863099B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2930" y="1465125"/>
            <a:ext cx="2640150" cy="26401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97A27-DA32-4677-BB19-79F6197E44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6608" y="2813449"/>
            <a:ext cx="3060000" cy="30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284F9D-B3A5-461B-B3B9-6D151575F7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6488" y="2718479"/>
            <a:ext cx="2880000" cy="28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4045DCB-1B78-4610-AA55-25AF2AE8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840" y="5657804"/>
            <a:ext cx="1222315" cy="105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9F0C08-F882-4A15-9717-BB7677FC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9430" y="-106821"/>
            <a:ext cx="2285660" cy="228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2260" y="2512768"/>
            <a:ext cx="39814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2024-08-23T11:45:22Z</dcterms:created>
  <dcterms:modified xsi:type="dcterms:W3CDTF">2024-11-26T12:21:22Z</dcterms:modified>
</cp:coreProperties>
</file>