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100" d="100"/>
          <a:sy n="100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6400" y="420286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DA1109EB-66FD-0CB1-0CD9-50292643F7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19" y="4218917"/>
            <a:ext cx="1036720" cy="116631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CCFCAF-B116-2471-FB85-0DD9D07BF9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46" y="1020957"/>
            <a:ext cx="1180593" cy="118059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онтейнер, стекло, Сосуды для напитков, Прозрачный материал&#10;&#10;Автоматически созданное описание">
            <a:extLst>
              <a:ext uri="{FF2B5EF4-FFF2-40B4-BE49-F238E27FC236}">
                <a16:creationId xmlns:a16="http://schemas.microsoft.com/office/drawing/2014/main" id="{F7B0ACE9-D979-DAA8-A614-31AB6B5A67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51" y="4400799"/>
            <a:ext cx="904465" cy="90446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1E147997-FD83-DB57-FB35-9A3E833EC8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84" y="4269877"/>
            <a:ext cx="1166310" cy="116631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3DFE3BFF-A290-3197-5CD9-AB61FECA7B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33" y="1042625"/>
            <a:ext cx="1005359" cy="100535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4F6DF86-53C8-6F0B-1E3B-D29BF651D7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13" y="4283712"/>
            <a:ext cx="1036720" cy="1036720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6F2D774-B286-A351-0886-AC10645B94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70" y="4229329"/>
            <a:ext cx="1247403" cy="124740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шина, транспорт, автокомпонент, Автомобильная шина&#10;&#10;Автоматически созданное описание">
            <a:extLst>
              <a:ext uri="{FF2B5EF4-FFF2-40B4-BE49-F238E27FC236}">
                <a16:creationId xmlns:a16="http://schemas.microsoft.com/office/drawing/2014/main" id="{73F0106E-A8C2-45BD-E577-D4A83FE8A6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37" y="1127696"/>
            <a:ext cx="904465" cy="904465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текст, Публикация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CC171879-073E-2993-150B-16B73D9F19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39" y="4218917"/>
            <a:ext cx="1166310" cy="1166310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EF2F81-43E0-26BB-8AA3-BBF80958C6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9" y="1088499"/>
            <a:ext cx="1062732" cy="106273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A41ACE63-425A-1D29-C504-5A5A4DC5A9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5" y="903829"/>
            <a:ext cx="1247402" cy="12474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B85F162-705C-220B-A0C0-E08DE71CED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8" y="1118978"/>
            <a:ext cx="921899" cy="92189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мультфильм, зарисовка, Супергерой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6A0D0544-067F-E1FB-F20F-572B799593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2" y="3388637"/>
            <a:ext cx="2148114" cy="214811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88" y="292112"/>
            <a:ext cx="5342785" cy="5438192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BBD63F-5755-3784-B449-CE060F9C4D3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47" y="1164604"/>
            <a:ext cx="1214028" cy="910521"/>
          </a:xfrm>
          <a:prstGeom prst="rect">
            <a:avLst/>
          </a:prstGeom>
        </p:spPr>
      </p:pic>
      <p:pic>
        <p:nvPicPr>
          <p:cNvPr id="199" name="Picture 19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89849" y="3142424"/>
            <a:ext cx="1914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22878 0.23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1194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00586 -0.2307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19257 -0.0060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-30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09518 0.427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12292 0.2333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166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20964 -0.2365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0325 -0.343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719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01198 0.3865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02292 0.2391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11944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10234 -0.2305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00781 -0.3340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-1671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0.03464 0.4131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05234 0.2442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1219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04544 -0.23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00313 -0.3523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761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00013 0.395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03698 0.24675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2338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22539 -0.2085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01471 -0.3263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-1631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00664 0.41065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12682 0.2344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11713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2968 -0.238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00273 -0.31944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15972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00169 0.42083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0.22109 0.23495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11736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2969 -0.24213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0.0095 -0.3206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6042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01575 0.40394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28</cp:revision>
  <dcterms:created xsi:type="dcterms:W3CDTF">2024-07-21T13:02:50Z</dcterms:created>
  <dcterms:modified xsi:type="dcterms:W3CDTF">2024-11-27T13:31:58Z</dcterms:modified>
</cp:coreProperties>
</file>