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" Target="slide1.xml"/><Relationship Id="rId21" Type="http://schemas.openxmlformats.org/officeDocument/2006/relationships/tags" Target="../tags/tag1.xml"/><Relationship Id="rId22" Type="http://schemas.openxmlformats.org/officeDocument/2006/relationships/image" Target="../media/image20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864" y="0"/>
            <a:ext cx="1015135" cy="94389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33" l="9417" r="90000">
                        <a14:foregroundMark x1="28833" y1="30819" x2="29000" y2="60032"/>
                        <a14:foregroundMark x1="40750" y1="31140" x2="18583" y2="51926"/>
                        <a14:foregroundMark x1="21167" y1="21990" x2="40250" y2="57544"/>
                        <a14:foregroundMark x1="40250" y1="57384" x2="23250" y2="78732"/>
                        <a14:foregroundMark x1="23250" y1="78732" x2="67500" y2="84831"/>
                        <a14:foregroundMark x1="52167" y1="78170" x2="77500" y2="58266"/>
                        <a14:foregroundMark x1="28667" y1="30819" x2="46417" y2="6180"/>
                        <a14:foregroundMark x1="42833" y1="12681" x2="72333" y2="15650"/>
                        <a14:foregroundMark x1="72833" y1="15490" x2="56250" y2="34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8" r="16248"/>
          <a:stretch>
            <a:fillRect/>
          </a:stretch>
        </p:blipFill>
        <p:spPr>
          <a:xfrm>
            <a:off x="109361" y="-48912"/>
            <a:ext cx="4605093" cy="685978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14454" y="39951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4857820" y="189830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455" y="678440"/>
            <a:ext cx="1020448" cy="1020448"/>
          </a:xfrm>
          <a:prstGeom prst="rect">
            <a:avLst/>
          </a:prstGeom>
        </p:spPr>
      </p:pic>
      <p:pic>
        <p:nvPicPr>
          <p:cNvPr id="13" name="сосиски 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9866">
            <a:off x="6718433" y="626673"/>
            <a:ext cx="766583" cy="904995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87" y="2244891"/>
            <a:ext cx="1090962" cy="1136087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719" y="3251956"/>
            <a:ext cx="1304688" cy="1411338"/>
          </a:xfrm>
          <a:prstGeom prst="rect">
            <a:avLst/>
          </a:prstGeom>
        </p:spPr>
      </p:pic>
      <p:pic>
        <p:nvPicPr>
          <p:cNvPr id="16" name="кастрюля 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5393">
            <a:off x="7998347" y="2253179"/>
            <a:ext cx="1427220" cy="778483"/>
          </a:xfrm>
          <a:prstGeom prst="rect">
            <a:avLst/>
          </a:prstGeom>
        </p:spPr>
      </p:pic>
      <p:pic>
        <p:nvPicPr>
          <p:cNvPr id="17" name="краски 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40" y="4862290"/>
            <a:ext cx="1021381" cy="1021381"/>
          </a:xfrm>
          <a:prstGeom prst="rect">
            <a:avLst/>
          </a:prstGeom>
        </p:spPr>
      </p:pic>
      <p:pic>
        <p:nvPicPr>
          <p:cNvPr id="18" name="кисточка 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9295">
            <a:off x="5881009" y="3658896"/>
            <a:ext cx="1474508" cy="1474508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5740">
            <a:off x="7345006" y="2865596"/>
            <a:ext cx="1049558" cy="1060874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20" y="4752063"/>
            <a:ext cx="1315310" cy="1315310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01" y="3450005"/>
            <a:ext cx="1222612" cy="1222612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254" y="1441922"/>
            <a:ext cx="995982" cy="995982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661" y="588704"/>
            <a:ext cx="1302880" cy="1302880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19"/>
          <a:srcRect l="605" r="605"/>
          <a:stretch>
            <a:fillRect/>
          </a:stretch>
        </p:blipFill>
        <p:spPr>
          <a:xfrm>
            <a:off x="3199361" y="-48650"/>
            <a:ext cx="6527585" cy="6607082"/>
          </a:xfrm>
          <a:prstGeom prst="rect">
            <a:avLst/>
          </a:prstGeom>
        </p:spPr>
      </p:pic>
      <p:pic>
        <p:nvPicPr>
          <p:cNvPr id="81" name="Picture 8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12275" y="2197100"/>
            <a:ext cx="27813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-0.37995 -0.039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41185 0.0731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89 -0.05439 L -0.33177 -0.130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-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41653 0.2821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-0.30925 0.170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56979 0.027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90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-0.1432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46888 -0.391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-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2024-04-25T11:54:00Z</dcterms:created>
  <dcterms:modified xsi:type="dcterms:W3CDTF">2024-06-18T13:34:17Z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</Properties>
</file>