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36" y="3107825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902" y="4207176"/>
            <a:ext cx="2183194" cy="21831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6294" y="4794899"/>
            <a:ext cx="2071093" cy="15533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60" y="4451113"/>
            <a:ext cx="1939257" cy="19392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243098" y="2985685"/>
            <a:ext cx="1670778" cy="16707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4133849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2024-06-19T10:04:28Z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