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7.svg" ContentType="image/svg+xml"/>
  <Override PartName="/ppt/media/image20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sv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svg"/><Relationship Id="rId28" Type="http://schemas.openxmlformats.org/officeDocument/2006/relationships/image" Target="../media/image27.png"/><Relationship Id="rId29" Type="http://schemas.openxmlformats.org/officeDocument/2006/relationships/image" Target="../media/image28.svg"/><Relationship Id="rId30" Type="http://schemas.openxmlformats.org/officeDocument/2006/relationships/image" Target="../media/image29.png"/><Relationship Id="rId31" Type="http://schemas.openxmlformats.org/officeDocument/2006/relationships/image" Target="../media/image30.sv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4E60724-9E31-64FE-91FA-D2354D362ACF}"/>
              </a:ext>
            </a:extLst>
          </p:cNvPr>
          <p:cNvSpPr/>
          <p:nvPr/>
        </p:nvSpPr>
        <p:spPr>
          <a:xfrm>
            <a:off x="3175279" y="1531258"/>
            <a:ext cx="8517083" cy="300563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40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6055921" y="40346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стоит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69209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609320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деревом 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879174" y="4019603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 </a:t>
            </a:r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066464" y="402202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7988328" y="4024910"/>
            <a:ext cx="67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9763193" y="4028894"/>
            <a:ext cx="9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небе </a:t>
            </a:r>
            <a:endParaRPr lang="uk-U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60797" y="4022345"/>
            <a:ext cx="15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Трицератопс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6337585" y="404623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8057915" y="4031831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своих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9623077" y="4001740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детенышей </a:t>
            </a:r>
            <a:endParaRPr lang="uk-UA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3874442" y="4047749"/>
            <a:ext cx="1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Брахиозавр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321208" y="402424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8147226" y="4029019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есть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8942455" y="4019603"/>
            <a:ext cx="116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листья        </a:t>
            </a:r>
            <a:endParaRPr lang="uk-UA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61673" y="4039519"/>
            <a:ext cx="155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168246" y="402722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видит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878160" y="4025735"/>
            <a:ext cx="6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8306306" y="4029519"/>
            <a:ext cx="96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кустом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9533232" y="4017143"/>
            <a:ext cx="22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гнездо с яйцами</a:t>
            </a:r>
            <a:endParaRPr lang="uk-UA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824227" y="4028493"/>
            <a:ext cx="16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382392" y="402093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ищет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249150" y="401048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следы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8154104" y="4031650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9692932" y="401451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траве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181A4-BE63-DCCD-5FE4-EFA1761B1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31" y="1828800"/>
            <a:ext cx="2285690" cy="2285690"/>
          </a:xfrm>
          <a:prstGeom prst="rect">
            <a:avLst/>
          </a:prstGeom>
        </p:spPr>
      </p:pic>
      <p:pic>
        <p:nvPicPr>
          <p:cNvPr id="12" name="Графіка 11" descr="Man with solid fill">
            <a:extLst>
              <a:ext uri="{FF2B5EF4-FFF2-40B4-BE49-F238E27FC236}">
                <a16:creationId xmlns:a16="http://schemas.microsoft.com/office/drawing/2014/main" id="{2C4DD670-FE37-D37D-69A5-EFDA5A658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2356852"/>
            <a:ext cx="1529348" cy="15293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5168AF5-CD92-2CE7-29AA-83574B9D0CB5}"/>
              </a:ext>
            </a:extLst>
          </p:cNvPr>
          <p:cNvSpPr/>
          <p:nvPr/>
        </p:nvSpPr>
        <p:spPr>
          <a:xfrm>
            <a:off x="7451241" y="2248683"/>
            <a:ext cx="914400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AA57960-90FF-CC2D-BA1E-15B370B90723}"/>
              </a:ext>
            </a:extLst>
          </p:cNvPr>
          <p:cNvSpPr/>
          <p:nvPr/>
        </p:nvSpPr>
        <p:spPr>
          <a:xfrm>
            <a:off x="7528552" y="3209907"/>
            <a:ext cx="759777" cy="7517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A1A84E-D6ED-62C1-ACCF-08979735C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24" y="1835624"/>
            <a:ext cx="1785928" cy="21580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755CC-1430-2C5B-E1E1-AEF9CEE25A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1" y="1750475"/>
            <a:ext cx="2463758" cy="2463758"/>
          </a:xfrm>
          <a:prstGeom prst="rect">
            <a:avLst/>
          </a:prstGeom>
        </p:spPr>
      </p:pic>
      <p:pic>
        <p:nvPicPr>
          <p:cNvPr id="23" name="Графіка 22" descr="Airplane with solid fill">
            <a:extLst>
              <a:ext uri="{FF2B5EF4-FFF2-40B4-BE49-F238E27FC236}">
                <a16:creationId xmlns:a16="http://schemas.microsoft.com/office/drawing/2014/main" id="{7C3F5E78-98FD-5067-EE8E-6D169E6791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6260">
            <a:off x="5638800" y="2313576"/>
            <a:ext cx="1572624" cy="1572624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D4599B1-EC7D-A68B-063B-88B3236A04BF}"/>
              </a:ext>
            </a:extLst>
          </p:cNvPr>
          <p:cNvSpPr/>
          <p:nvPr/>
        </p:nvSpPr>
        <p:spPr>
          <a:xfrm>
            <a:off x="7460337" y="2833090"/>
            <a:ext cx="1034996" cy="10290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06D844A-B4EC-C08F-67D6-F03FD0E078D3}"/>
              </a:ext>
            </a:extLst>
          </p:cNvPr>
          <p:cNvSpPr/>
          <p:nvPr/>
        </p:nvSpPr>
        <p:spPr>
          <a:xfrm>
            <a:off x="7516889" y="2890424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8C61D0-7743-9369-8FBD-E662A5C36B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79" y="1765855"/>
            <a:ext cx="2463758" cy="24637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C32DB1-F227-DAAF-A6F6-9F9BEADE8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4" y="1685312"/>
            <a:ext cx="2463758" cy="24637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B7D99A-5C17-BC3F-3D58-947BFC1639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45" y="2457089"/>
            <a:ext cx="1224707" cy="15312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6FB3CB4-3A83-6A8F-2CE9-6D94F28241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09" y="2602335"/>
            <a:ext cx="1480437" cy="1504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BF9CFFC-1CFA-3461-3322-D5CD0E24CA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94" y="2305804"/>
            <a:ext cx="1790177" cy="1790177"/>
          </a:xfrm>
          <a:prstGeom prst="rect">
            <a:avLst/>
          </a:prstGeom>
        </p:spPr>
      </p:pic>
      <p:pic>
        <p:nvPicPr>
          <p:cNvPr id="62" name="Графіка 61" descr="Man and woman with solid fill">
            <a:extLst>
              <a:ext uri="{FF2B5EF4-FFF2-40B4-BE49-F238E27FC236}">
                <a16:creationId xmlns:a16="http://schemas.microsoft.com/office/drawing/2014/main" id="{698E0686-74ED-49A2-B701-75547CCEA9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7338" y="2391085"/>
            <a:ext cx="1597262" cy="159726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60C1008-428D-0D96-C968-8B2E05318F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709" y="2730620"/>
            <a:ext cx="1437729" cy="14612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F62254-46A1-001B-342A-D7ADCA16F4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23" y="1541109"/>
            <a:ext cx="2629354" cy="262935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4D3028D-4DBB-0ED7-CA5B-4DE5772275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9" y="2328589"/>
            <a:ext cx="1709514" cy="1709514"/>
          </a:xfrm>
          <a:prstGeom prst="rect">
            <a:avLst/>
          </a:prstGeom>
        </p:spPr>
      </p:pic>
      <p:pic>
        <p:nvPicPr>
          <p:cNvPr id="78" name="Графіка 77" descr="Fork and knife with solid fill">
            <a:extLst>
              <a:ext uri="{FF2B5EF4-FFF2-40B4-BE49-F238E27FC236}">
                <a16:creationId xmlns:a16="http://schemas.microsoft.com/office/drawing/2014/main" id="{B87C9708-8353-6384-89C3-253246BE5D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47379" y="2442116"/>
            <a:ext cx="1563065" cy="156306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537AC0C-04F6-B06C-134F-B7F7A3C9EB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14918" r="11261"/>
          <a:stretch/>
        </p:blipFill>
        <p:spPr>
          <a:xfrm>
            <a:off x="8747940" y="1722596"/>
            <a:ext cx="1319238" cy="132616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498FBCA-8544-B431-4E4F-7E32CB311522}"/>
              </a:ext>
            </a:extLst>
          </p:cNvPr>
          <p:cNvSpPr txBox="1"/>
          <p:nvPr/>
        </p:nvSpPr>
        <p:spPr>
          <a:xfrm>
            <a:off x="9707938" y="4012053"/>
            <a:ext cx="16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      деревьев       </a:t>
            </a:r>
            <a:endParaRPr lang="uk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B00F3E9-255D-C220-951C-305C750D9F7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92" y="1886241"/>
            <a:ext cx="1727395" cy="212304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9541F1E-DCA3-5F27-2087-0DEF73644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5" y="1886241"/>
            <a:ext cx="2357429" cy="235742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2F6F94A-5905-8AF0-EC23-C75D86F1DA0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52" y="2423817"/>
            <a:ext cx="1861676" cy="1861676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30A47C1-F4BC-466E-6A4C-45EA9DCB0F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80" y="2430246"/>
            <a:ext cx="1910962" cy="1910962"/>
          </a:xfrm>
          <a:prstGeom prst="rect">
            <a:avLst/>
          </a:prstGeom>
        </p:spPr>
      </p:pic>
      <p:sp>
        <p:nvSpPr>
          <p:cNvPr id="127" name="Овал 126">
            <a:extLst>
              <a:ext uri="{FF2B5EF4-FFF2-40B4-BE49-F238E27FC236}">
                <a16:creationId xmlns:a16="http://schemas.microsoft.com/office/drawing/2014/main" id="{16ECFF76-4491-CF52-45EA-5AE8DFADEAB2}"/>
              </a:ext>
            </a:extLst>
          </p:cNvPr>
          <p:cNvSpPr/>
          <p:nvPr/>
        </p:nvSpPr>
        <p:spPr>
          <a:xfrm>
            <a:off x="7109514" y="3151755"/>
            <a:ext cx="782783" cy="7854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9" name="Графіка 128" descr="Blind with solid fill">
            <a:extLst>
              <a:ext uri="{FF2B5EF4-FFF2-40B4-BE49-F238E27FC236}">
                <a16:creationId xmlns:a16="http://schemas.microsoft.com/office/drawing/2014/main" id="{04D13C68-7C1E-E094-DBA8-784421FA820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017208" y="2488798"/>
            <a:ext cx="1420241" cy="142024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A7F2C451-E2DE-59F9-45F7-45D5B7210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195" y="1697661"/>
            <a:ext cx="2619617" cy="2619617"/>
          </a:xfrm>
          <a:prstGeom prst="rect">
            <a:avLst/>
          </a:prstGeom>
        </p:spPr>
      </p:pic>
      <p:pic>
        <p:nvPicPr>
          <p:cNvPr id="133" name="Графіка 132" descr="Magnifying glass with solid fill">
            <a:extLst>
              <a:ext uri="{FF2B5EF4-FFF2-40B4-BE49-F238E27FC236}">
                <a16:creationId xmlns:a16="http://schemas.microsoft.com/office/drawing/2014/main" id="{620CDF5F-1E91-6188-E5D8-9A99668998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6474784">
            <a:off x="5155112" y="2371546"/>
            <a:ext cx="1367120" cy="1367120"/>
          </a:xfrm>
          <a:prstGeom prst="rect">
            <a:avLst/>
          </a:prstGeom>
        </p:spPr>
      </p:pic>
      <p:pic>
        <p:nvPicPr>
          <p:cNvPr id="135" name="Графіка 134" descr="Paw prints with solid fill">
            <a:extLst>
              <a:ext uri="{FF2B5EF4-FFF2-40B4-BE49-F238E27FC236}">
                <a16:creationId xmlns:a16="http://schemas.microsoft.com/office/drawing/2014/main" id="{1A68B048-E1B8-5462-4CDA-726FBFA7624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445662" y="2476170"/>
            <a:ext cx="1168459" cy="1168459"/>
          </a:xfrm>
          <a:prstGeom prst="rect">
            <a:avLst/>
          </a:prstGeom>
        </p:spPr>
      </p:pic>
      <p:sp>
        <p:nvSpPr>
          <p:cNvPr id="136" name="Прямокутник 135">
            <a:extLst>
              <a:ext uri="{FF2B5EF4-FFF2-40B4-BE49-F238E27FC236}">
                <a16:creationId xmlns:a16="http://schemas.microsoft.com/office/drawing/2014/main" id="{F43073F6-424F-BB2F-D524-10B1BFDEEEEE}"/>
              </a:ext>
            </a:extLst>
          </p:cNvPr>
          <p:cNvSpPr/>
          <p:nvPr/>
        </p:nvSpPr>
        <p:spPr>
          <a:xfrm>
            <a:off x="7875326" y="3075413"/>
            <a:ext cx="914400" cy="9048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7EF22A44-F22D-84AD-77A5-FE82ECC27321}"/>
              </a:ext>
            </a:extLst>
          </p:cNvPr>
          <p:cNvSpPr/>
          <p:nvPr/>
        </p:nvSpPr>
        <p:spPr>
          <a:xfrm>
            <a:off x="7929744" y="3163083"/>
            <a:ext cx="799450" cy="770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9BB0D816-5E99-291E-A7A7-1FAF48BA67F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98" y="2194748"/>
            <a:ext cx="2009826" cy="2009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041C2-5410-7744-5B66-6C5A4B319939}"/>
              </a:ext>
            </a:extLst>
          </p:cNvPr>
          <p:cNvSpPr txBox="1"/>
          <p:nvPr/>
        </p:nvSpPr>
        <p:spPr>
          <a:xfrm>
            <a:off x="3908443" y="401278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F8075-AAB6-4C98-219A-B0F5A0FC47C6}"/>
              </a:ext>
            </a:extLst>
          </p:cNvPr>
          <p:cNvSpPr txBox="1"/>
          <p:nvPr/>
        </p:nvSpPr>
        <p:spPr>
          <a:xfrm>
            <a:off x="5875820" y="40175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24A13-73FE-FC5A-93E1-5B0F13CCCFB3}"/>
              </a:ext>
            </a:extLst>
          </p:cNvPr>
          <p:cNvSpPr txBox="1"/>
          <p:nvPr/>
        </p:nvSpPr>
        <p:spPr>
          <a:xfrm>
            <a:off x="7732527" y="402908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 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E64A-A6EA-11FA-385D-5702C684BF67}"/>
              </a:ext>
            </a:extLst>
          </p:cNvPr>
          <p:cNvSpPr txBox="1"/>
          <p:nvPr/>
        </p:nvSpPr>
        <p:spPr>
          <a:xfrm>
            <a:off x="9966075" y="399876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горами </a:t>
            </a:r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4B0962-944E-EC88-C2E5-1689BC6A4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64" y="1835624"/>
            <a:ext cx="2541313" cy="2541313"/>
          </a:xfrm>
          <a:prstGeom prst="rect">
            <a:avLst/>
          </a:prstGeom>
        </p:spPr>
      </p:pic>
      <p:pic>
        <p:nvPicPr>
          <p:cNvPr id="24" name="Графіка 23" descr="Airplane with solid fill">
            <a:extLst>
              <a:ext uri="{FF2B5EF4-FFF2-40B4-BE49-F238E27FC236}">
                <a16:creationId xmlns:a16="http://schemas.microsoft.com/office/drawing/2014/main" id="{E6744115-12AE-C2E6-01E5-C730BD3E6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282786">
            <a:off x="5809863" y="2567208"/>
            <a:ext cx="1397722" cy="1397722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86DEC71-BDF0-895F-6E54-8B56F6C539A1}"/>
              </a:ext>
            </a:extLst>
          </p:cNvPr>
          <p:cNvSpPr/>
          <p:nvPr/>
        </p:nvSpPr>
        <p:spPr>
          <a:xfrm>
            <a:off x="7508485" y="3046008"/>
            <a:ext cx="914400" cy="9144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1C3E204-FC33-E89F-1DEA-D82EC1C3F6D0}"/>
              </a:ext>
            </a:extLst>
          </p:cNvPr>
          <p:cNvSpPr/>
          <p:nvPr/>
        </p:nvSpPr>
        <p:spPr>
          <a:xfrm>
            <a:off x="7495529" y="2130246"/>
            <a:ext cx="828897" cy="847844"/>
          </a:xfrm>
          <a:prstGeom prst="ellips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C1BB4-E4A7-C994-12F2-063D7B115D6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59" y="1966397"/>
            <a:ext cx="2463758" cy="246375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664400-FDAB-84DE-5B2F-185C5B479A56}"/>
              </a:ext>
            </a:extLst>
          </p:cNvPr>
          <p:cNvSpPr txBox="1"/>
          <p:nvPr/>
        </p:nvSpPr>
        <p:spPr>
          <a:xfrm>
            <a:off x="3937588" y="404851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566C6-E161-E86F-C04E-5930A10215E3}"/>
              </a:ext>
            </a:extLst>
          </p:cNvPr>
          <p:cNvSpPr txBox="1"/>
          <p:nvPr/>
        </p:nvSpPr>
        <p:spPr>
          <a:xfrm>
            <a:off x="5954388" y="402407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ищет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6B7F0B-AE06-D00A-3BDF-ECEC91B270A3}"/>
              </a:ext>
            </a:extLst>
          </p:cNvPr>
          <p:cNvSpPr txBox="1"/>
          <p:nvPr/>
        </p:nvSpPr>
        <p:spPr>
          <a:xfrm>
            <a:off x="7823363" y="4004170"/>
            <a:ext cx="27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гнездо  с  яйцами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AFE8F08-DB0E-1096-F170-A2378F7C5E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03" y="1776501"/>
            <a:ext cx="2541313" cy="2541313"/>
          </a:xfrm>
          <a:prstGeom prst="rect">
            <a:avLst/>
          </a:prstGeom>
        </p:spPr>
      </p:pic>
      <p:pic>
        <p:nvPicPr>
          <p:cNvPr id="44" name="Графіка 43" descr="Magnifying glass with solid fill">
            <a:extLst>
              <a:ext uri="{FF2B5EF4-FFF2-40B4-BE49-F238E27FC236}">
                <a16:creationId xmlns:a16="http://schemas.microsoft.com/office/drawing/2014/main" id="{E3115913-C40D-20A7-43AF-414AFED8A45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5916762" y="2490068"/>
            <a:ext cx="1387711" cy="138771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9C7028A-1A6A-E3B2-6978-ED74C63E7D1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93" y="1828800"/>
            <a:ext cx="2799367" cy="2799367"/>
          </a:xfrm>
          <a:prstGeom prst="rect">
            <a:avLst/>
          </a:prstGeom>
        </p:spPr>
      </p:pic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AAE6E77A-FE77-4C50-3063-12993E10B912}"/>
              </a:ext>
            </a:extLst>
          </p:cNvPr>
          <p:cNvSpPr/>
          <p:nvPr/>
        </p:nvSpPr>
        <p:spPr>
          <a:xfrm>
            <a:off x="6465795" y="3088213"/>
            <a:ext cx="914400" cy="92305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336" y="908760"/>
            <a:ext cx="4313971" cy="4395040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8038" y="2959389"/>
            <a:ext cx="34480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55" grpId="0"/>
      <p:bldP spid="55" grpId="1"/>
      <p:bldP spid="56" grpId="0"/>
      <p:bldP spid="56" grpId="1"/>
      <p:bldP spid="57" grpId="0"/>
      <p:bldP spid="57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9" grpId="0"/>
      <p:bldP spid="109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6" grpId="0" animBg="1"/>
      <p:bldP spid="26" grpId="1" animBg="1"/>
      <p:bldP spid="85" grpId="0"/>
      <p:bldP spid="85" grpId="1"/>
      <p:bldP spid="127" grpId="0" animBg="1"/>
      <p:bldP spid="127" grpId="1" animBg="1"/>
      <p:bldP spid="136" grpId="0" animBg="1"/>
      <p:bldP spid="136" grpId="1" animBg="1"/>
      <p:bldP spid="137" grpId="0" animBg="1"/>
      <p:bldP spid="137" grpId="1" animBg="1"/>
      <p:bldP spid="5" grpId="0"/>
      <p:bldP spid="5" grpId="1"/>
      <p:bldP spid="6" grpId="0"/>
      <p:bldP spid="6" grpId="1"/>
      <p:bldP spid="6" grpId="2"/>
      <p:bldP spid="10" grpId="0"/>
      <p:bldP spid="10" grpId="1"/>
      <p:bldP spid="15" grpId="0"/>
      <p:bldP spid="15" grpId="1"/>
      <p:bldP spid="27" grpId="0" animBg="1"/>
      <p:bldP spid="27" grpId="1" animBg="1"/>
      <p:bldP spid="28" grpId="0" animBg="1"/>
      <p:bldP spid="28" grpId="1" animBg="1"/>
      <p:bldP spid="37" grpId="0"/>
      <p:bldP spid="37" grpId="1"/>
      <p:bldP spid="39" grpId="0"/>
      <p:bldP spid="39" grpId="1"/>
      <p:bldP spid="40" grpId="0"/>
      <p:bldP spid="40" grpId="1"/>
      <p:bldP spid="120" grpId="0" animBg="1"/>
      <p:bldP spid="1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40</Words>
  <Application>Microsoft Office PowerPoint</Application>
  <PresentationFormat>Широкий екран</PresentationFormat>
  <Paragraphs>34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40</cp:revision>
  <dcterms:created xsi:type="dcterms:W3CDTF">2024-04-13T20:46:49Z</dcterms:created>
  <dcterms:modified xsi:type="dcterms:W3CDTF">2024-12-08T18:32:55Z</dcterms:modified>
</cp:coreProperties>
</file>