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12/02/2024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" y="-2602"/>
            <a:ext cx="12198965" cy="68606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Наша каша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36703" y="1525897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Шукати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кішку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31900" y="1587196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Широкий шарф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074279" y="1555584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Мішок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пшона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10617" y="156833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Шарудять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мишенята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06189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Кошик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груш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4AA02EA-D950-26EF-4CAC-58AD359E1A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31" y="1076961"/>
            <a:ext cx="1552168" cy="1552168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435860" y="1156365"/>
            <a:ext cx="1441811" cy="1315532"/>
          </a:xfrm>
          <a:custGeom>
            <a:avLst/>
            <a:gdLst>
              <a:gd name="connsiteX0" fmla="*/ 0 w 1456512"/>
              <a:gd name="connsiteY0" fmla="*/ 695622 h 1391243"/>
              <a:gd name="connsiteX1" fmla="*/ 728256 w 1456512"/>
              <a:gd name="connsiteY1" fmla="*/ 0 h 1391243"/>
              <a:gd name="connsiteX2" fmla="*/ 1456512 w 1456512"/>
              <a:gd name="connsiteY2" fmla="*/ 695622 h 1391243"/>
              <a:gd name="connsiteX3" fmla="*/ 728256 w 1456512"/>
              <a:gd name="connsiteY3" fmla="*/ 1391244 h 1391243"/>
              <a:gd name="connsiteX4" fmla="*/ 0 w 1456512"/>
              <a:gd name="connsiteY4" fmla="*/ 695622 h 1391243"/>
              <a:gd name="connsiteX0" fmla="*/ 0 w 1492536"/>
              <a:gd name="connsiteY0" fmla="*/ 869647 h 1565269"/>
              <a:gd name="connsiteX1" fmla="*/ 728256 w 1492536"/>
              <a:gd name="connsiteY1" fmla="*/ 174025 h 1565269"/>
              <a:gd name="connsiteX2" fmla="*/ 1378199 w 1492536"/>
              <a:gd name="connsiteY2" fmla="*/ 50200 h 1565269"/>
              <a:gd name="connsiteX3" fmla="*/ 1456512 w 1492536"/>
              <a:gd name="connsiteY3" fmla="*/ 869647 h 1565269"/>
              <a:gd name="connsiteX4" fmla="*/ 728256 w 1492536"/>
              <a:gd name="connsiteY4" fmla="*/ 1565269 h 1565269"/>
              <a:gd name="connsiteX5" fmla="*/ 0 w 1492536"/>
              <a:gd name="connsiteY5" fmla="*/ 869647 h 1565269"/>
              <a:gd name="connsiteX0" fmla="*/ 0 w 1492536"/>
              <a:gd name="connsiteY0" fmla="*/ 819447 h 1515069"/>
              <a:gd name="connsiteX1" fmla="*/ 728256 w 1492536"/>
              <a:gd name="connsiteY1" fmla="*/ 123825 h 1515069"/>
              <a:gd name="connsiteX2" fmla="*/ 1378199 w 1492536"/>
              <a:gd name="connsiteY2" fmla="*/ 0 h 1515069"/>
              <a:gd name="connsiteX3" fmla="*/ 1456512 w 1492536"/>
              <a:gd name="connsiteY3" fmla="*/ 819447 h 1515069"/>
              <a:gd name="connsiteX4" fmla="*/ 728256 w 1492536"/>
              <a:gd name="connsiteY4" fmla="*/ 1515069 h 1515069"/>
              <a:gd name="connsiteX5" fmla="*/ 0 w 1492536"/>
              <a:gd name="connsiteY5" fmla="*/ 819447 h 1515069"/>
              <a:gd name="connsiteX0" fmla="*/ 0 w 1464555"/>
              <a:gd name="connsiteY0" fmla="*/ 819447 h 1515069"/>
              <a:gd name="connsiteX1" fmla="*/ 728256 w 1464555"/>
              <a:gd name="connsiteY1" fmla="*/ 123825 h 1515069"/>
              <a:gd name="connsiteX2" fmla="*/ 1378199 w 1464555"/>
              <a:gd name="connsiteY2" fmla="*/ 0 h 1515069"/>
              <a:gd name="connsiteX3" fmla="*/ 1456512 w 1464555"/>
              <a:gd name="connsiteY3" fmla="*/ 819447 h 1515069"/>
              <a:gd name="connsiteX4" fmla="*/ 728256 w 1464555"/>
              <a:gd name="connsiteY4" fmla="*/ 1515069 h 1515069"/>
              <a:gd name="connsiteX5" fmla="*/ 0 w 1464555"/>
              <a:gd name="connsiteY5" fmla="*/ 819447 h 1515069"/>
              <a:gd name="connsiteX0" fmla="*/ 0 w 1464555"/>
              <a:gd name="connsiteY0" fmla="*/ 819447 h 1283294"/>
              <a:gd name="connsiteX1" fmla="*/ 728256 w 1464555"/>
              <a:gd name="connsiteY1" fmla="*/ 123825 h 1283294"/>
              <a:gd name="connsiteX2" fmla="*/ 1378199 w 1464555"/>
              <a:gd name="connsiteY2" fmla="*/ 0 h 1283294"/>
              <a:gd name="connsiteX3" fmla="*/ 1456512 w 1464555"/>
              <a:gd name="connsiteY3" fmla="*/ 819447 h 1283294"/>
              <a:gd name="connsiteX4" fmla="*/ 731431 w 1464555"/>
              <a:gd name="connsiteY4" fmla="*/ 1283294 h 1283294"/>
              <a:gd name="connsiteX5" fmla="*/ 0 w 1464555"/>
              <a:gd name="connsiteY5" fmla="*/ 819447 h 1283294"/>
              <a:gd name="connsiteX0" fmla="*/ 1 w 1410581"/>
              <a:gd name="connsiteY0" fmla="*/ 619422 h 1285990"/>
              <a:gd name="connsiteX1" fmla="*/ 674282 w 1410581"/>
              <a:gd name="connsiteY1" fmla="*/ 123825 h 1285990"/>
              <a:gd name="connsiteX2" fmla="*/ 1324225 w 1410581"/>
              <a:gd name="connsiteY2" fmla="*/ 0 h 1285990"/>
              <a:gd name="connsiteX3" fmla="*/ 1402538 w 1410581"/>
              <a:gd name="connsiteY3" fmla="*/ 819447 h 1285990"/>
              <a:gd name="connsiteX4" fmla="*/ 677457 w 1410581"/>
              <a:gd name="connsiteY4" fmla="*/ 1283294 h 1285990"/>
              <a:gd name="connsiteX5" fmla="*/ 1 w 1410581"/>
              <a:gd name="connsiteY5" fmla="*/ 619422 h 1285990"/>
              <a:gd name="connsiteX0" fmla="*/ 4502 w 1415082"/>
              <a:gd name="connsiteY0" fmla="*/ 619422 h 1285990"/>
              <a:gd name="connsiteX1" fmla="*/ 434308 w 1415082"/>
              <a:gd name="connsiteY1" fmla="*/ 168275 h 1285990"/>
              <a:gd name="connsiteX2" fmla="*/ 1328726 w 1415082"/>
              <a:gd name="connsiteY2" fmla="*/ 0 h 1285990"/>
              <a:gd name="connsiteX3" fmla="*/ 1407039 w 1415082"/>
              <a:gd name="connsiteY3" fmla="*/ 819447 h 1285990"/>
              <a:gd name="connsiteX4" fmla="*/ 681958 w 1415082"/>
              <a:gd name="connsiteY4" fmla="*/ 1283294 h 1285990"/>
              <a:gd name="connsiteX5" fmla="*/ 4502 w 1415082"/>
              <a:gd name="connsiteY5" fmla="*/ 619422 h 1285990"/>
              <a:gd name="connsiteX0" fmla="*/ 116 w 1410696"/>
              <a:gd name="connsiteY0" fmla="*/ 619422 h 1241984"/>
              <a:gd name="connsiteX1" fmla="*/ 429922 w 1410696"/>
              <a:gd name="connsiteY1" fmla="*/ 168275 h 1241984"/>
              <a:gd name="connsiteX2" fmla="*/ 1324340 w 1410696"/>
              <a:gd name="connsiteY2" fmla="*/ 0 h 1241984"/>
              <a:gd name="connsiteX3" fmla="*/ 1402653 w 1410696"/>
              <a:gd name="connsiteY3" fmla="*/ 819447 h 1241984"/>
              <a:gd name="connsiteX4" fmla="*/ 464847 w 1410696"/>
              <a:gd name="connsiteY4" fmla="*/ 1238844 h 1241984"/>
              <a:gd name="connsiteX5" fmla="*/ 116 w 1410696"/>
              <a:gd name="connsiteY5" fmla="*/ 619422 h 1241984"/>
              <a:gd name="connsiteX0" fmla="*/ 116 w 1324340"/>
              <a:gd name="connsiteY0" fmla="*/ 619422 h 1270629"/>
              <a:gd name="connsiteX1" fmla="*/ 429922 w 1324340"/>
              <a:gd name="connsiteY1" fmla="*/ 168275 h 1270629"/>
              <a:gd name="connsiteX2" fmla="*/ 1324340 w 1324340"/>
              <a:gd name="connsiteY2" fmla="*/ 0 h 1270629"/>
              <a:gd name="connsiteX3" fmla="*/ 1167703 w 1324340"/>
              <a:gd name="connsiteY3" fmla="*/ 1051222 h 1270629"/>
              <a:gd name="connsiteX4" fmla="*/ 464847 w 1324340"/>
              <a:gd name="connsiteY4" fmla="*/ 1238844 h 1270629"/>
              <a:gd name="connsiteX5" fmla="*/ 116 w 1324340"/>
              <a:gd name="connsiteY5" fmla="*/ 619422 h 1270629"/>
              <a:gd name="connsiteX0" fmla="*/ 116 w 1362346"/>
              <a:gd name="connsiteY0" fmla="*/ 644157 h 1281226"/>
              <a:gd name="connsiteX1" fmla="*/ 429922 w 1362346"/>
              <a:gd name="connsiteY1" fmla="*/ 193010 h 1281226"/>
              <a:gd name="connsiteX2" fmla="*/ 1324340 w 1362346"/>
              <a:gd name="connsiteY2" fmla="*/ 24735 h 1281226"/>
              <a:gd name="connsiteX3" fmla="*/ 1194166 w 1362346"/>
              <a:gd name="connsiteY3" fmla="*/ 697835 h 1281226"/>
              <a:gd name="connsiteX4" fmla="*/ 1167703 w 1362346"/>
              <a:gd name="connsiteY4" fmla="*/ 1075957 h 1281226"/>
              <a:gd name="connsiteX5" fmla="*/ 464847 w 1362346"/>
              <a:gd name="connsiteY5" fmla="*/ 1263579 h 1281226"/>
              <a:gd name="connsiteX6" fmla="*/ 116 w 1362346"/>
              <a:gd name="connsiteY6" fmla="*/ 644157 h 1281226"/>
              <a:gd name="connsiteX0" fmla="*/ 116 w 1404212"/>
              <a:gd name="connsiteY0" fmla="*/ 644157 h 1281226"/>
              <a:gd name="connsiteX1" fmla="*/ 429922 w 1404212"/>
              <a:gd name="connsiteY1" fmla="*/ 193010 h 1281226"/>
              <a:gd name="connsiteX2" fmla="*/ 1324340 w 1404212"/>
              <a:gd name="connsiteY2" fmla="*/ 24735 h 1281226"/>
              <a:gd name="connsiteX3" fmla="*/ 1368791 w 1404212"/>
              <a:gd name="connsiteY3" fmla="*/ 713710 h 1281226"/>
              <a:gd name="connsiteX4" fmla="*/ 1167703 w 1404212"/>
              <a:gd name="connsiteY4" fmla="*/ 1075957 h 1281226"/>
              <a:gd name="connsiteX5" fmla="*/ 464847 w 1404212"/>
              <a:gd name="connsiteY5" fmla="*/ 1263579 h 1281226"/>
              <a:gd name="connsiteX6" fmla="*/ 116 w 1404212"/>
              <a:gd name="connsiteY6" fmla="*/ 644157 h 128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4212" h="1281226">
                <a:moveTo>
                  <a:pt x="116" y="644157"/>
                </a:moveTo>
                <a:cubicBezTo>
                  <a:pt x="-5705" y="465729"/>
                  <a:pt x="209218" y="296247"/>
                  <a:pt x="429922" y="193010"/>
                </a:cubicBezTo>
                <a:cubicBezTo>
                  <a:pt x="650626" y="89773"/>
                  <a:pt x="1196966" y="-59402"/>
                  <a:pt x="1324340" y="24735"/>
                </a:cubicBezTo>
                <a:cubicBezTo>
                  <a:pt x="1451714" y="108872"/>
                  <a:pt x="1394897" y="538506"/>
                  <a:pt x="1368791" y="713710"/>
                </a:cubicBezTo>
                <a:cubicBezTo>
                  <a:pt x="1342685" y="888914"/>
                  <a:pt x="1289256" y="981666"/>
                  <a:pt x="1167703" y="1075957"/>
                </a:cubicBezTo>
                <a:cubicBezTo>
                  <a:pt x="1046150" y="1170248"/>
                  <a:pt x="659445" y="1335546"/>
                  <a:pt x="464847" y="1263579"/>
                </a:cubicBezTo>
                <a:cubicBezTo>
                  <a:pt x="270249" y="1191612"/>
                  <a:pt x="5937" y="822585"/>
                  <a:pt x="116" y="644157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4276BBD-4BE9-B0CE-D780-65CF42F0325F}"/>
              </a:ext>
            </a:extLst>
          </p:cNvPr>
          <p:cNvGrpSpPr/>
          <p:nvPr/>
        </p:nvGrpSpPr>
        <p:grpSpPr>
          <a:xfrm>
            <a:off x="1683846" y="60896"/>
            <a:ext cx="1507437" cy="1507437"/>
            <a:chOff x="3800033" y="1207054"/>
            <a:chExt cx="1507437" cy="1507437"/>
          </a:xfrm>
        </p:grpSpPr>
        <p:pic>
          <p:nvPicPr>
            <p:cNvPr id="19" name="Рисунок 18" descr="Изображение выглядит как контейнер, корзина, Корзина для хранения, плете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2614B8B-D52C-4D86-47D5-67E62DB2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033" y="1207054"/>
              <a:ext cx="1507437" cy="1507437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E5A35A74-B833-B90B-C87D-7B36C742F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3829" y="1424079"/>
              <a:ext cx="613553" cy="613553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C66A6FCB-F662-A674-339D-4912D504B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62652">
              <a:off x="4192971" y="1385649"/>
              <a:ext cx="613553" cy="613553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A1767869-2DA2-C6D6-6D7A-D5AFE33E8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5433">
              <a:off x="4379493" y="1394896"/>
              <a:ext cx="613553" cy="61355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846727AC-B03C-B09D-556E-CD942BAFA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011262">
              <a:off x="4599312" y="1491754"/>
              <a:ext cx="613553" cy="61355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груша, фрукт&#10;&#10;Автоматически созданное описание">
              <a:extLst>
                <a:ext uri="{FF2B5EF4-FFF2-40B4-BE49-F238E27FC236}">
                  <a16:creationId xmlns:a16="http://schemas.microsoft.com/office/drawing/2014/main" id="{4B68D302-0A9D-0DA9-8881-237F9E99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55034">
              <a:off x="4155643" y="1482500"/>
              <a:ext cx="613553" cy="613553"/>
            </a:xfrm>
            <a:prstGeom prst="rect">
              <a:avLst/>
            </a:prstGeom>
          </p:spPr>
        </p:pic>
      </p:grp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1827476" y="166088"/>
            <a:ext cx="1216189" cy="1262834"/>
          </a:xfrm>
          <a:custGeom>
            <a:avLst/>
            <a:gdLst>
              <a:gd name="connsiteX0" fmla="*/ 0 w 679623"/>
              <a:gd name="connsiteY0" fmla="*/ 473174 h 946347"/>
              <a:gd name="connsiteX1" fmla="*/ 339812 w 679623"/>
              <a:gd name="connsiteY1" fmla="*/ 0 h 946347"/>
              <a:gd name="connsiteX2" fmla="*/ 679624 w 679623"/>
              <a:gd name="connsiteY2" fmla="*/ 473174 h 946347"/>
              <a:gd name="connsiteX3" fmla="*/ 339812 w 679623"/>
              <a:gd name="connsiteY3" fmla="*/ 946348 h 946347"/>
              <a:gd name="connsiteX4" fmla="*/ 0 w 679623"/>
              <a:gd name="connsiteY4" fmla="*/ 473174 h 946347"/>
              <a:gd name="connsiteX0" fmla="*/ 56522 w 736146"/>
              <a:gd name="connsiteY0" fmla="*/ 774806 h 1247980"/>
              <a:gd name="connsiteX1" fmla="*/ 119097 w 736146"/>
              <a:gd name="connsiteY1" fmla="*/ 0 h 1247980"/>
              <a:gd name="connsiteX2" fmla="*/ 736146 w 736146"/>
              <a:gd name="connsiteY2" fmla="*/ 774806 h 1247980"/>
              <a:gd name="connsiteX3" fmla="*/ 396334 w 736146"/>
              <a:gd name="connsiteY3" fmla="*/ 1247980 h 1247980"/>
              <a:gd name="connsiteX4" fmla="*/ 56522 w 736146"/>
              <a:gd name="connsiteY4" fmla="*/ 774806 h 1247980"/>
              <a:gd name="connsiteX0" fmla="*/ 56522 w 736969"/>
              <a:gd name="connsiteY0" fmla="*/ 794457 h 1267631"/>
              <a:gd name="connsiteX1" fmla="*/ 119097 w 736969"/>
              <a:gd name="connsiteY1" fmla="*/ 19651 h 1267631"/>
              <a:gd name="connsiteX2" fmla="*/ 480194 w 736969"/>
              <a:gd name="connsiteY2" fmla="*/ 278873 h 1267631"/>
              <a:gd name="connsiteX3" fmla="*/ 736146 w 736969"/>
              <a:gd name="connsiteY3" fmla="*/ 794457 h 1267631"/>
              <a:gd name="connsiteX4" fmla="*/ 396334 w 736969"/>
              <a:gd name="connsiteY4" fmla="*/ 1267631 h 1267631"/>
              <a:gd name="connsiteX5" fmla="*/ 56522 w 736969"/>
              <a:gd name="connsiteY5" fmla="*/ 794457 h 1267631"/>
              <a:gd name="connsiteX0" fmla="*/ 23645 w 705060"/>
              <a:gd name="connsiteY0" fmla="*/ 807455 h 1280629"/>
              <a:gd name="connsiteX1" fmla="*/ 86220 w 705060"/>
              <a:gd name="connsiteY1" fmla="*/ 32649 h 1280629"/>
              <a:gd name="connsiteX2" fmla="*/ 545188 w 705060"/>
              <a:gd name="connsiteY2" fmla="*/ 210187 h 1280629"/>
              <a:gd name="connsiteX3" fmla="*/ 703269 w 705060"/>
              <a:gd name="connsiteY3" fmla="*/ 807455 h 1280629"/>
              <a:gd name="connsiteX4" fmla="*/ 363457 w 705060"/>
              <a:gd name="connsiteY4" fmla="*/ 1280629 h 1280629"/>
              <a:gd name="connsiteX5" fmla="*/ 23645 w 705060"/>
              <a:gd name="connsiteY5" fmla="*/ 807455 h 1280629"/>
              <a:gd name="connsiteX0" fmla="*/ 23645 w 727918"/>
              <a:gd name="connsiteY0" fmla="*/ 802970 h 1276144"/>
              <a:gd name="connsiteX1" fmla="*/ 86220 w 727918"/>
              <a:gd name="connsiteY1" fmla="*/ 28164 h 1276144"/>
              <a:gd name="connsiteX2" fmla="*/ 545188 w 727918"/>
              <a:gd name="connsiteY2" fmla="*/ 205702 h 1276144"/>
              <a:gd name="connsiteX3" fmla="*/ 684137 w 727918"/>
              <a:gd name="connsiteY3" fmla="*/ 553227 h 1276144"/>
              <a:gd name="connsiteX4" fmla="*/ 703269 w 727918"/>
              <a:gd name="connsiteY4" fmla="*/ 802970 h 1276144"/>
              <a:gd name="connsiteX5" fmla="*/ 363457 w 727918"/>
              <a:gd name="connsiteY5" fmla="*/ 1276144 h 1276144"/>
              <a:gd name="connsiteX6" fmla="*/ 23645 w 727918"/>
              <a:gd name="connsiteY6" fmla="*/ 802970 h 1276144"/>
              <a:gd name="connsiteX0" fmla="*/ 23645 w 788725"/>
              <a:gd name="connsiteY0" fmla="*/ 802970 h 1276144"/>
              <a:gd name="connsiteX1" fmla="*/ 86220 w 788725"/>
              <a:gd name="connsiteY1" fmla="*/ 28164 h 1276144"/>
              <a:gd name="connsiteX2" fmla="*/ 545188 w 788725"/>
              <a:gd name="connsiteY2" fmla="*/ 205702 h 1276144"/>
              <a:gd name="connsiteX3" fmla="*/ 781589 w 788725"/>
              <a:gd name="connsiteY3" fmla="*/ 565170 h 1276144"/>
              <a:gd name="connsiteX4" fmla="*/ 703269 w 788725"/>
              <a:gd name="connsiteY4" fmla="*/ 802970 h 1276144"/>
              <a:gd name="connsiteX5" fmla="*/ 363457 w 788725"/>
              <a:gd name="connsiteY5" fmla="*/ 1276144 h 1276144"/>
              <a:gd name="connsiteX6" fmla="*/ 23645 w 788725"/>
              <a:gd name="connsiteY6" fmla="*/ 802970 h 1276144"/>
              <a:gd name="connsiteX0" fmla="*/ 23645 w 789495"/>
              <a:gd name="connsiteY0" fmla="*/ 802970 h 1276176"/>
              <a:gd name="connsiteX1" fmla="*/ 86220 w 789495"/>
              <a:gd name="connsiteY1" fmla="*/ 28164 h 1276176"/>
              <a:gd name="connsiteX2" fmla="*/ 545188 w 789495"/>
              <a:gd name="connsiteY2" fmla="*/ 205702 h 1276176"/>
              <a:gd name="connsiteX3" fmla="*/ 781589 w 789495"/>
              <a:gd name="connsiteY3" fmla="*/ 565170 h 1276176"/>
              <a:gd name="connsiteX4" fmla="*/ 710918 w 789495"/>
              <a:gd name="connsiteY4" fmla="*/ 826018 h 1276176"/>
              <a:gd name="connsiteX5" fmla="*/ 363457 w 789495"/>
              <a:gd name="connsiteY5" fmla="*/ 1276144 h 1276176"/>
              <a:gd name="connsiteX6" fmla="*/ 23645 w 789495"/>
              <a:gd name="connsiteY6" fmla="*/ 802970 h 1276176"/>
              <a:gd name="connsiteX0" fmla="*/ 23645 w 787472"/>
              <a:gd name="connsiteY0" fmla="*/ 802970 h 1279842"/>
              <a:gd name="connsiteX1" fmla="*/ 86220 w 787472"/>
              <a:gd name="connsiteY1" fmla="*/ 28164 h 1279842"/>
              <a:gd name="connsiteX2" fmla="*/ 545188 w 787472"/>
              <a:gd name="connsiteY2" fmla="*/ 205702 h 1279842"/>
              <a:gd name="connsiteX3" fmla="*/ 781589 w 787472"/>
              <a:gd name="connsiteY3" fmla="*/ 565170 h 1279842"/>
              <a:gd name="connsiteX4" fmla="*/ 710918 w 787472"/>
              <a:gd name="connsiteY4" fmla="*/ 826018 h 1279842"/>
              <a:gd name="connsiteX5" fmla="*/ 613823 w 787472"/>
              <a:gd name="connsiteY5" fmla="*/ 1013006 h 1279842"/>
              <a:gd name="connsiteX6" fmla="*/ 363457 w 787472"/>
              <a:gd name="connsiteY6" fmla="*/ 1276144 h 1279842"/>
              <a:gd name="connsiteX7" fmla="*/ 23645 w 787472"/>
              <a:gd name="connsiteY7" fmla="*/ 802970 h 1279842"/>
              <a:gd name="connsiteX0" fmla="*/ 23645 w 787472"/>
              <a:gd name="connsiteY0" fmla="*/ 802970 h 1289580"/>
              <a:gd name="connsiteX1" fmla="*/ 86220 w 787472"/>
              <a:gd name="connsiteY1" fmla="*/ 28164 h 1289580"/>
              <a:gd name="connsiteX2" fmla="*/ 545188 w 787472"/>
              <a:gd name="connsiteY2" fmla="*/ 205702 h 1289580"/>
              <a:gd name="connsiteX3" fmla="*/ 781589 w 787472"/>
              <a:gd name="connsiteY3" fmla="*/ 565170 h 1289580"/>
              <a:gd name="connsiteX4" fmla="*/ 710918 w 787472"/>
              <a:gd name="connsiteY4" fmla="*/ 826018 h 1289580"/>
              <a:gd name="connsiteX5" fmla="*/ 649997 w 787472"/>
              <a:gd name="connsiteY5" fmla="*/ 1130902 h 1289580"/>
              <a:gd name="connsiteX6" fmla="*/ 363457 w 787472"/>
              <a:gd name="connsiteY6" fmla="*/ 1276144 h 1289580"/>
              <a:gd name="connsiteX7" fmla="*/ 23645 w 787472"/>
              <a:gd name="connsiteY7" fmla="*/ 802970 h 1289580"/>
              <a:gd name="connsiteX0" fmla="*/ 21069 w 784896"/>
              <a:gd name="connsiteY0" fmla="*/ 802970 h 1246199"/>
              <a:gd name="connsiteX1" fmla="*/ 83644 w 784896"/>
              <a:gd name="connsiteY1" fmla="*/ 28164 h 1246199"/>
              <a:gd name="connsiteX2" fmla="*/ 542612 w 784896"/>
              <a:gd name="connsiteY2" fmla="*/ 205702 h 1246199"/>
              <a:gd name="connsiteX3" fmla="*/ 779013 w 784896"/>
              <a:gd name="connsiteY3" fmla="*/ 565170 h 1246199"/>
              <a:gd name="connsiteX4" fmla="*/ 708342 w 784896"/>
              <a:gd name="connsiteY4" fmla="*/ 826018 h 1246199"/>
              <a:gd name="connsiteX5" fmla="*/ 647421 w 784896"/>
              <a:gd name="connsiteY5" fmla="*/ 1130902 h 1246199"/>
              <a:gd name="connsiteX6" fmla="*/ 326093 w 784896"/>
              <a:gd name="connsiteY6" fmla="*/ 1227659 h 1246199"/>
              <a:gd name="connsiteX7" fmla="*/ 21069 w 784896"/>
              <a:gd name="connsiteY7" fmla="*/ 802970 h 1246199"/>
              <a:gd name="connsiteX0" fmla="*/ 21069 w 784896"/>
              <a:gd name="connsiteY0" fmla="*/ 802970 h 1229030"/>
              <a:gd name="connsiteX1" fmla="*/ 83644 w 784896"/>
              <a:gd name="connsiteY1" fmla="*/ 28164 h 1229030"/>
              <a:gd name="connsiteX2" fmla="*/ 542612 w 784896"/>
              <a:gd name="connsiteY2" fmla="*/ 205702 h 1229030"/>
              <a:gd name="connsiteX3" fmla="*/ 779013 w 784896"/>
              <a:gd name="connsiteY3" fmla="*/ 565170 h 1229030"/>
              <a:gd name="connsiteX4" fmla="*/ 708342 w 784896"/>
              <a:gd name="connsiteY4" fmla="*/ 826018 h 1229030"/>
              <a:gd name="connsiteX5" fmla="*/ 647421 w 784896"/>
              <a:gd name="connsiteY5" fmla="*/ 1130902 h 1229030"/>
              <a:gd name="connsiteX6" fmla="*/ 326093 w 784896"/>
              <a:gd name="connsiteY6" fmla="*/ 1227659 h 1229030"/>
              <a:gd name="connsiteX7" fmla="*/ 163692 w 784896"/>
              <a:gd name="connsiteY7" fmla="*/ 1080348 h 1229030"/>
              <a:gd name="connsiteX8" fmla="*/ 21069 w 784896"/>
              <a:gd name="connsiteY8" fmla="*/ 802970 h 1229030"/>
              <a:gd name="connsiteX0" fmla="*/ 1775 w 765602"/>
              <a:gd name="connsiteY0" fmla="*/ 802970 h 1277160"/>
              <a:gd name="connsiteX1" fmla="*/ 64350 w 765602"/>
              <a:gd name="connsiteY1" fmla="*/ 28164 h 1277160"/>
              <a:gd name="connsiteX2" fmla="*/ 523318 w 765602"/>
              <a:gd name="connsiteY2" fmla="*/ 205702 h 1277160"/>
              <a:gd name="connsiteX3" fmla="*/ 759719 w 765602"/>
              <a:gd name="connsiteY3" fmla="*/ 565170 h 1277160"/>
              <a:gd name="connsiteX4" fmla="*/ 689048 w 765602"/>
              <a:gd name="connsiteY4" fmla="*/ 826018 h 1277160"/>
              <a:gd name="connsiteX5" fmla="*/ 628127 w 765602"/>
              <a:gd name="connsiteY5" fmla="*/ 1130902 h 1277160"/>
              <a:gd name="connsiteX6" fmla="*/ 306799 w 765602"/>
              <a:gd name="connsiteY6" fmla="*/ 1227659 h 1277160"/>
              <a:gd name="connsiteX7" fmla="*/ 44939 w 765602"/>
              <a:gd name="connsiteY7" fmla="*/ 1246207 h 1277160"/>
              <a:gd name="connsiteX8" fmla="*/ 1775 w 765602"/>
              <a:gd name="connsiteY8" fmla="*/ 802970 h 1277160"/>
              <a:gd name="connsiteX0" fmla="*/ 1775 w 765602"/>
              <a:gd name="connsiteY0" fmla="*/ 802970 h 1288975"/>
              <a:gd name="connsiteX1" fmla="*/ 64350 w 765602"/>
              <a:gd name="connsiteY1" fmla="*/ 28164 h 1288975"/>
              <a:gd name="connsiteX2" fmla="*/ 523318 w 765602"/>
              <a:gd name="connsiteY2" fmla="*/ 205702 h 1288975"/>
              <a:gd name="connsiteX3" fmla="*/ 759719 w 765602"/>
              <a:gd name="connsiteY3" fmla="*/ 565170 h 1288975"/>
              <a:gd name="connsiteX4" fmla="*/ 689048 w 765602"/>
              <a:gd name="connsiteY4" fmla="*/ 826018 h 1288975"/>
              <a:gd name="connsiteX5" fmla="*/ 628127 w 765602"/>
              <a:gd name="connsiteY5" fmla="*/ 1130902 h 1288975"/>
              <a:gd name="connsiteX6" fmla="*/ 306456 w 765602"/>
              <a:gd name="connsiteY6" fmla="*/ 1263692 h 1288975"/>
              <a:gd name="connsiteX7" fmla="*/ 44939 w 765602"/>
              <a:gd name="connsiteY7" fmla="*/ 1246207 h 1288975"/>
              <a:gd name="connsiteX8" fmla="*/ 1775 w 765602"/>
              <a:gd name="connsiteY8" fmla="*/ 802970 h 1288975"/>
              <a:gd name="connsiteX0" fmla="*/ 222527 w 986354"/>
              <a:gd name="connsiteY0" fmla="*/ 802970 h 1273398"/>
              <a:gd name="connsiteX1" fmla="*/ 285102 w 986354"/>
              <a:gd name="connsiteY1" fmla="*/ 28164 h 1273398"/>
              <a:gd name="connsiteX2" fmla="*/ 744070 w 986354"/>
              <a:gd name="connsiteY2" fmla="*/ 205702 h 1273398"/>
              <a:gd name="connsiteX3" fmla="*/ 980471 w 986354"/>
              <a:gd name="connsiteY3" fmla="*/ 565170 h 1273398"/>
              <a:gd name="connsiteX4" fmla="*/ 909800 w 986354"/>
              <a:gd name="connsiteY4" fmla="*/ 826018 h 1273398"/>
              <a:gd name="connsiteX5" fmla="*/ 848879 w 986354"/>
              <a:gd name="connsiteY5" fmla="*/ 1130902 h 1273398"/>
              <a:gd name="connsiteX6" fmla="*/ 527208 w 986354"/>
              <a:gd name="connsiteY6" fmla="*/ 1263692 h 1273398"/>
              <a:gd name="connsiteX7" fmla="*/ 7588 w 986354"/>
              <a:gd name="connsiteY7" fmla="*/ 1215739 h 1273398"/>
              <a:gd name="connsiteX8" fmla="*/ 222527 w 986354"/>
              <a:gd name="connsiteY8" fmla="*/ 802970 h 1273398"/>
              <a:gd name="connsiteX0" fmla="*/ 232421 w 996248"/>
              <a:gd name="connsiteY0" fmla="*/ 802970 h 1268361"/>
              <a:gd name="connsiteX1" fmla="*/ 294996 w 996248"/>
              <a:gd name="connsiteY1" fmla="*/ 28164 h 1268361"/>
              <a:gd name="connsiteX2" fmla="*/ 753964 w 996248"/>
              <a:gd name="connsiteY2" fmla="*/ 205702 h 1268361"/>
              <a:gd name="connsiteX3" fmla="*/ 990365 w 996248"/>
              <a:gd name="connsiteY3" fmla="*/ 565170 h 1268361"/>
              <a:gd name="connsiteX4" fmla="*/ 919694 w 996248"/>
              <a:gd name="connsiteY4" fmla="*/ 826018 h 1268361"/>
              <a:gd name="connsiteX5" fmla="*/ 858773 w 996248"/>
              <a:gd name="connsiteY5" fmla="*/ 1130902 h 1268361"/>
              <a:gd name="connsiteX6" fmla="*/ 537102 w 996248"/>
              <a:gd name="connsiteY6" fmla="*/ 1263692 h 1268361"/>
              <a:gd name="connsiteX7" fmla="*/ 17482 w 996248"/>
              <a:gd name="connsiteY7" fmla="*/ 1215739 h 1268361"/>
              <a:gd name="connsiteX8" fmla="*/ 132658 w 996248"/>
              <a:gd name="connsiteY8" fmla="*/ 1002348 h 1268361"/>
              <a:gd name="connsiteX9" fmla="*/ 232421 w 996248"/>
              <a:gd name="connsiteY9" fmla="*/ 802970 h 1268361"/>
              <a:gd name="connsiteX0" fmla="*/ 340071 w 1103898"/>
              <a:gd name="connsiteY0" fmla="*/ 802970 h 1268361"/>
              <a:gd name="connsiteX1" fmla="*/ 402646 w 1103898"/>
              <a:gd name="connsiteY1" fmla="*/ 28164 h 1268361"/>
              <a:gd name="connsiteX2" fmla="*/ 861614 w 1103898"/>
              <a:gd name="connsiteY2" fmla="*/ 205702 h 1268361"/>
              <a:gd name="connsiteX3" fmla="*/ 1098015 w 1103898"/>
              <a:gd name="connsiteY3" fmla="*/ 565170 h 1268361"/>
              <a:gd name="connsiteX4" fmla="*/ 1027344 w 1103898"/>
              <a:gd name="connsiteY4" fmla="*/ 826018 h 1268361"/>
              <a:gd name="connsiteX5" fmla="*/ 966423 w 1103898"/>
              <a:gd name="connsiteY5" fmla="*/ 1130902 h 1268361"/>
              <a:gd name="connsiteX6" fmla="*/ 644752 w 1103898"/>
              <a:gd name="connsiteY6" fmla="*/ 1263692 h 1268361"/>
              <a:gd name="connsiteX7" fmla="*/ 125132 w 1103898"/>
              <a:gd name="connsiteY7" fmla="*/ 1215739 h 1268361"/>
              <a:gd name="connsiteX8" fmla="*/ 8481 w 1103898"/>
              <a:gd name="connsiteY8" fmla="*/ 757486 h 1268361"/>
              <a:gd name="connsiteX9" fmla="*/ 340071 w 1103898"/>
              <a:gd name="connsiteY9" fmla="*/ 802970 h 1268361"/>
              <a:gd name="connsiteX0" fmla="*/ 15984 w 1170244"/>
              <a:gd name="connsiteY0" fmla="*/ 541211 h 1253447"/>
              <a:gd name="connsiteX1" fmla="*/ 468992 w 1170244"/>
              <a:gd name="connsiteY1" fmla="*/ 13250 h 1253447"/>
              <a:gd name="connsiteX2" fmla="*/ 927960 w 1170244"/>
              <a:gd name="connsiteY2" fmla="*/ 190788 h 1253447"/>
              <a:gd name="connsiteX3" fmla="*/ 1164361 w 1170244"/>
              <a:gd name="connsiteY3" fmla="*/ 550256 h 1253447"/>
              <a:gd name="connsiteX4" fmla="*/ 1093690 w 1170244"/>
              <a:gd name="connsiteY4" fmla="*/ 811104 h 1253447"/>
              <a:gd name="connsiteX5" fmla="*/ 1032769 w 1170244"/>
              <a:gd name="connsiteY5" fmla="*/ 1115988 h 1253447"/>
              <a:gd name="connsiteX6" fmla="*/ 711098 w 1170244"/>
              <a:gd name="connsiteY6" fmla="*/ 1248778 h 1253447"/>
              <a:gd name="connsiteX7" fmla="*/ 191478 w 1170244"/>
              <a:gd name="connsiteY7" fmla="*/ 1200825 h 1253447"/>
              <a:gd name="connsiteX8" fmla="*/ 74827 w 1170244"/>
              <a:gd name="connsiteY8" fmla="*/ 742572 h 1253447"/>
              <a:gd name="connsiteX9" fmla="*/ 15984 w 1170244"/>
              <a:gd name="connsiteY9" fmla="*/ 541211 h 1253447"/>
              <a:gd name="connsiteX0" fmla="*/ 23296 w 1177556"/>
              <a:gd name="connsiteY0" fmla="*/ 541211 h 1253447"/>
              <a:gd name="connsiteX1" fmla="*/ 476304 w 1177556"/>
              <a:gd name="connsiteY1" fmla="*/ 13250 h 1253447"/>
              <a:gd name="connsiteX2" fmla="*/ 935272 w 1177556"/>
              <a:gd name="connsiteY2" fmla="*/ 190788 h 1253447"/>
              <a:gd name="connsiteX3" fmla="*/ 1171673 w 1177556"/>
              <a:gd name="connsiteY3" fmla="*/ 550256 h 1253447"/>
              <a:gd name="connsiteX4" fmla="*/ 1101002 w 1177556"/>
              <a:gd name="connsiteY4" fmla="*/ 811104 h 1253447"/>
              <a:gd name="connsiteX5" fmla="*/ 1040081 w 1177556"/>
              <a:gd name="connsiteY5" fmla="*/ 1115988 h 1253447"/>
              <a:gd name="connsiteX6" fmla="*/ 718410 w 1177556"/>
              <a:gd name="connsiteY6" fmla="*/ 1248778 h 1253447"/>
              <a:gd name="connsiteX7" fmla="*/ 198790 w 1177556"/>
              <a:gd name="connsiteY7" fmla="*/ 1200825 h 1253447"/>
              <a:gd name="connsiteX8" fmla="*/ 82139 w 1177556"/>
              <a:gd name="connsiteY8" fmla="*/ 742572 h 1253447"/>
              <a:gd name="connsiteX9" fmla="*/ 67158 w 1177556"/>
              <a:gd name="connsiteY9" fmla="*/ 679639 h 1253447"/>
              <a:gd name="connsiteX10" fmla="*/ 23296 w 1177556"/>
              <a:gd name="connsiteY10" fmla="*/ 541211 h 1253447"/>
              <a:gd name="connsiteX0" fmla="*/ 58229 w 1212489"/>
              <a:gd name="connsiteY0" fmla="*/ 541211 h 1253447"/>
              <a:gd name="connsiteX1" fmla="*/ 511237 w 1212489"/>
              <a:gd name="connsiteY1" fmla="*/ 13250 h 1253447"/>
              <a:gd name="connsiteX2" fmla="*/ 970205 w 1212489"/>
              <a:gd name="connsiteY2" fmla="*/ 190788 h 1253447"/>
              <a:gd name="connsiteX3" fmla="*/ 1206606 w 1212489"/>
              <a:gd name="connsiteY3" fmla="*/ 550256 h 1253447"/>
              <a:gd name="connsiteX4" fmla="*/ 1135935 w 1212489"/>
              <a:gd name="connsiteY4" fmla="*/ 811104 h 1253447"/>
              <a:gd name="connsiteX5" fmla="*/ 1075014 w 1212489"/>
              <a:gd name="connsiteY5" fmla="*/ 1115988 h 1253447"/>
              <a:gd name="connsiteX6" fmla="*/ 753343 w 1212489"/>
              <a:gd name="connsiteY6" fmla="*/ 1248778 h 1253447"/>
              <a:gd name="connsiteX7" fmla="*/ 233723 w 1212489"/>
              <a:gd name="connsiteY7" fmla="*/ 1200825 h 1253447"/>
              <a:gd name="connsiteX8" fmla="*/ 117072 w 1212489"/>
              <a:gd name="connsiteY8" fmla="*/ 742572 h 1253447"/>
              <a:gd name="connsiteX9" fmla="*/ 12237 w 1212489"/>
              <a:gd name="connsiteY9" fmla="*/ 729140 h 1253447"/>
              <a:gd name="connsiteX10" fmla="*/ 58229 w 1212489"/>
              <a:gd name="connsiteY10" fmla="*/ 541211 h 125344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117072 w 1212489"/>
              <a:gd name="connsiteY9" fmla="*/ 74257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37844 w 1212489"/>
              <a:gd name="connsiteY8" fmla="*/ 891164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58229 w 1212489"/>
              <a:gd name="connsiteY0" fmla="*/ 541211 h 1255927"/>
              <a:gd name="connsiteX1" fmla="*/ 511237 w 1212489"/>
              <a:gd name="connsiteY1" fmla="*/ 13250 h 1255927"/>
              <a:gd name="connsiteX2" fmla="*/ 970205 w 1212489"/>
              <a:gd name="connsiteY2" fmla="*/ 190788 h 1255927"/>
              <a:gd name="connsiteX3" fmla="*/ 1206606 w 1212489"/>
              <a:gd name="connsiteY3" fmla="*/ 550256 h 1255927"/>
              <a:gd name="connsiteX4" fmla="*/ 1135935 w 1212489"/>
              <a:gd name="connsiteY4" fmla="*/ 811104 h 1255927"/>
              <a:gd name="connsiteX5" fmla="*/ 1075014 w 1212489"/>
              <a:gd name="connsiteY5" fmla="*/ 1115988 h 1255927"/>
              <a:gd name="connsiteX6" fmla="*/ 753343 w 1212489"/>
              <a:gd name="connsiteY6" fmla="*/ 1248778 h 1255927"/>
              <a:gd name="connsiteX7" fmla="*/ 233723 w 1212489"/>
              <a:gd name="connsiteY7" fmla="*/ 1200825 h 1255927"/>
              <a:gd name="connsiteX8" fmla="*/ 115380 w 1212489"/>
              <a:gd name="connsiteY8" fmla="*/ 903539 h 1255927"/>
              <a:gd name="connsiteX9" fmla="*/ 71751 w 1212489"/>
              <a:gd name="connsiteY9" fmla="*/ 841752 h 1255927"/>
              <a:gd name="connsiteX10" fmla="*/ 12237 w 1212489"/>
              <a:gd name="connsiteY10" fmla="*/ 729140 h 1255927"/>
              <a:gd name="connsiteX11" fmla="*/ 58229 w 1212489"/>
              <a:gd name="connsiteY11" fmla="*/ 541211 h 1255927"/>
              <a:gd name="connsiteX0" fmla="*/ 48171 w 1222722"/>
              <a:gd name="connsiteY0" fmla="*/ 470518 h 1252308"/>
              <a:gd name="connsiteX1" fmla="*/ 521470 w 1222722"/>
              <a:gd name="connsiteY1" fmla="*/ 9631 h 1252308"/>
              <a:gd name="connsiteX2" fmla="*/ 980438 w 1222722"/>
              <a:gd name="connsiteY2" fmla="*/ 187169 h 1252308"/>
              <a:gd name="connsiteX3" fmla="*/ 1216839 w 1222722"/>
              <a:gd name="connsiteY3" fmla="*/ 546637 h 1252308"/>
              <a:gd name="connsiteX4" fmla="*/ 1146168 w 1222722"/>
              <a:gd name="connsiteY4" fmla="*/ 807485 h 1252308"/>
              <a:gd name="connsiteX5" fmla="*/ 1085247 w 1222722"/>
              <a:gd name="connsiteY5" fmla="*/ 1112369 h 1252308"/>
              <a:gd name="connsiteX6" fmla="*/ 763576 w 1222722"/>
              <a:gd name="connsiteY6" fmla="*/ 1245159 h 1252308"/>
              <a:gd name="connsiteX7" fmla="*/ 243956 w 1222722"/>
              <a:gd name="connsiteY7" fmla="*/ 1197206 h 1252308"/>
              <a:gd name="connsiteX8" fmla="*/ 125613 w 1222722"/>
              <a:gd name="connsiteY8" fmla="*/ 899920 h 1252308"/>
              <a:gd name="connsiteX9" fmla="*/ 81984 w 1222722"/>
              <a:gd name="connsiteY9" fmla="*/ 838133 h 1252308"/>
              <a:gd name="connsiteX10" fmla="*/ 22470 w 1222722"/>
              <a:gd name="connsiteY10" fmla="*/ 725521 h 1252308"/>
              <a:gd name="connsiteX11" fmla="*/ 48171 w 1222722"/>
              <a:gd name="connsiteY11" fmla="*/ 470518 h 1252308"/>
              <a:gd name="connsiteX0" fmla="*/ 48171 w 1222722"/>
              <a:gd name="connsiteY0" fmla="*/ 461977 h 1243767"/>
              <a:gd name="connsiteX1" fmla="*/ 202953 w 1222722"/>
              <a:gd name="connsiteY1" fmla="*/ 255574 h 1243767"/>
              <a:gd name="connsiteX2" fmla="*/ 521470 w 1222722"/>
              <a:gd name="connsiteY2" fmla="*/ 1090 h 1243767"/>
              <a:gd name="connsiteX3" fmla="*/ 980438 w 1222722"/>
              <a:gd name="connsiteY3" fmla="*/ 178628 h 1243767"/>
              <a:gd name="connsiteX4" fmla="*/ 1216839 w 1222722"/>
              <a:gd name="connsiteY4" fmla="*/ 538096 h 1243767"/>
              <a:gd name="connsiteX5" fmla="*/ 1146168 w 1222722"/>
              <a:gd name="connsiteY5" fmla="*/ 798944 h 1243767"/>
              <a:gd name="connsiteX6" fmla="*/ 1085247 w 1222722"/>
              <a:gd name="connsiteY6" fmla="*/ 1103828 h 1243767"/>
              <a:gd name="connsiteX7" fmla="*/ 763576 w 1222722"/>
              <a:gd name="connsiteY7" fmla="*/ 1236618 h 1243767"/>
              <a:gd name="connsiteX8" fmla="*/ 243956 w 1222722"/>
              <a:gd name="connsiteY8" fmla="*/ 1188665 h 1243767"/>
              <a:gd name="connsiteX9" fmla="*/ 125613 w 1222722"/>
              <a:gd name="connsiteY9" fmla="*/ 891379 h 1243767"/>
              <a:gd name="connsiteX10" fmla="*/ 81984 w 1222722"/>
              <a:gd name="connsiteY10" fmla="*/ 829592 h 1243767"/>
              <a:gd name="connsiteX11" fmla="*/ 22470 w 1222722"/>
              <a:gd name="connsiteY11" fmla="*/ 716980 h 1243767"/>
              <a:gd name="connsiteX12" fmla="*/ 48171 w 1222722"/>
              <a:gd name="connsiteY12" fmla="*/ 461977 h 1243767"/>
              <a:gd name="connsiteX0" fmla="*/ 29667 w 1204218"/>
              <a:gd name="connsiteY0" fmla="*/ 460893 h 1242683"/>
              <a:gd name="connsiteX1" fmla="*/ 167132 w 1204218"/>
              <a:gd name="connsiteY1" fmla="*/ 172654 h 1242683"/>
              <a:gd name="connsiteX2" fmla="*/ 502966 w 1204218"/>
              <a:gd name="connsiteY2" fmla="*/ 6 h 1242683"/>
              <a:gd name="connsiteX3" fmla="*/ 961934 w 1204218"/>
              <a:gd name="connsiteY3" fmla="*/ 177544 h 1242683"/>
              <a:gd name="connsiteX4" fmla="*/ 1198335 w 1204218"/>
              <a:gd name="connsiteY4" fmla="*/ 537012 h 1242683"/>
              <a:gd name="connsiteX5" fmla="*/ 1127664 w 1204218"/>
              <a:gd name="connsiteY5" fmla="*/ 797860 h 1242683"/>
              <a:gd name="connsiteX6" fmla="*/ 1066743 w 1204218"/>
              <a:gd name="connsiteY6" fmla="*/ 1102744 h 1242683"/>
              <a:gd name="connsiteX7" fmla="*/ 745072 w 1204218"/>
              <a:gd name="connsiteY7" fmla="*/ 1235534 h 1242683"/>
              <a:gd name="connsiteX8" fmla="*/ 225452 w 1204218"/>
              <a:gd name="connsiteY8" fmla="*/ 1187581 h 1242683"/>
              <a:gd name="connsiteX9" fmla="*/ 107109 w 1204218"/>
              <a:gd name="connsiteY9" fmla="*/ 890295 h 1242683"/>
              <a:gd name="connsiteX10" fmla="*/ 63480 w 1204218"/>
              <a:gd name="connsiteY10" fmla="*/ 828508 h 1242683"/>
              <a:gd name="connsiteX11" fmla="*/ 3966 w 1204218"/>
              <a:gd name="connsiteY11" fmla="*/ 715896 h 1242683"/>
              <a:gd name="connsiteX12" fmla="*/ 29667 w 1204218"/>
              <a:gd name="connsiteY12" fmla="*/ 460893 h 1242683"/>
              <a:gd name="connsiteX0" fmla="*/ 13888 w 1216189"/>
              <a:gd name="connsiteY0" fmla="*/ 449928 h 1242683"/>
              <a:gd name="connsiteX1" fmla="*/ 179103 w 1216189"/>
              <a:gd name="connsiteY1" fmla="*/ 172654 h 1242683"/>
              <a:gd name="connsiteX2" fmla="*/ 514937 w 1216189"/>
              <a:gd name="connsiteY2" fmla="*/ 6 h 1242683"/>
              <a:gd name="connsiteX3" fmla="*/ 973905 w 1216189"/>
              <a:gd name="connsiteY3" fmla="*/ 177544 h 1242683"/>
              <a:gd name="connsiteX4" fmla="*/ 1210306 w 1216189"/>
              <a:gd name="connsiteY4" fmla="*/ 537012 h 1242683"/>
              <a:gd name="connsiteX5" fmla="*/ 1139635 w 1216189"/>
              <a:gd name="connsiteY5" fmla="*/ 797860 h 1242683"/>
              <a:gd name="connsiteX6" fmla="*/ 1078714 w 1216189"/>
              <a:gd name="connsiteY6" fmla="*/ 1102744 h 1242683"/>
              <a:gd name="connsiteX7" fmla="*/ 757043 w 1216189"/>
              <a:gd name="connsiteY7" fmla="*/ 1235534 h 1242683"/>
              <a:gd name="connsiteX8" fmla="*/ 237423 w 1216189"/>
              <a:gd name="connsiteY8" fmla="*/ 1187581 h 1242683"/>
              <a:gd name="connsiteX9" fmla="*/ 119080 w 1216189"/>
              <a:gd name="connsiteY9" fmla="*/ 890295 h 1242683"/>
              <a:gd name="connsiteX10" fmla="*/ 75451 w 1216189"/>
              <a:gd name="connsiteY10" fmla="*/ 828508 h 1242683"/>
              <a:gd name="connsiteX11" fmla="*/ 15937 w 1216189"/>
              <a:gd name="connsiteY11" fmla="*/ 715896 h 1242683"/>
              <a:gd name="connsiteX12" fmla="*/ 13888 w 1216189"/>
              <a:gd name="connsiteY12" fmla="*/ 449928 h 1242683"/>
              <a:gd name="connsiteX0" fmla="*/ 13888 w 1216189"/>
              <a:gd name="connsiteY0" fmla="*/ 450417 h 1243172"/>
              <a:gd name="connsiteX1" fmla="*/ 179103 w 1216189"/>
              <a:gd name="connsiteY1" fmla="*/ 173143 h 1243172"/>
              <a:gd name="connsiteX2" fmla="*/ 514937 w 1216189"/>
              <a:gd name="connsiteY2" fmla="*/ 495 h 1243172"/>
              <a:gd name="connsiteX3" fmla="*/ 968645 w 1216189"/>
              <a:gd name="connsiteY3" fmla="*/ 135492 h 1243172"/>
              <a:gd name="connsiteX4" fmla="*/ 1210306 w 1216189"/>
              <a:gd name="connsiteY4" fmla="*/ 537501 h 1243172"/>
              <a:gd name="connsiteX5" fmla="*/ 1139635 w 1216189"/>
              <a:gd name="connsiteY5" fmla="*/ 798349 h 1243172"/>
              <a:gd name="connsiteX6" fmla="*/ 1078714 w 1216189"/>
              <a:gd name="connsiteY6" fmla="*/ 1103233 h 1243172"/>
              <a:gd name="connsiteX7" fmla="*/ 757043 w 1216189"/>
              <a:gd name="connsiteY7" fmla="*/ 1236023 h 1243172"/>
              <a:gd name="connsiteX8" fmla="*/ 237423 w 1216189"/>
              <a:gd name="connsiteY8" fmla="*/ 1188070 h 1243172"/>
              <a:gd name="connsiteX9" fmla="*/ 119080 w 1216189"/>
              <a:gd name="connsiteY9" fmla="*/ 890784 h 1243172"/>
              <a:gd name="connsiteX10" fmla="*/ 75451 w 1216189"/>
              <a:gd name="connsiteY10" fmla="*/ 828997 h 1243172"/>
              <a:gd name="connsiteX11" fmla="*/ 15937 w 1216189"/>
              <a:gd name="connsiteY11" fmla="*/ 716385 h 1243172"/>
              <a:gd name="connsiteX12" fmla="*/ 13888 w 1216189"/>
              <a:gd name="connsiteY12" fmla="*/ 450417 h 1243172"/>
              <a:gd name="connsiteX0" fmla="*/ 13888 w 1216189"/>
              <a:gd name="connsiteY0" fmla="*/ 478618 h 1271373"/>
              <a:gd name="connsiteX1" fmla="*/ 179103 w 1216189"/>
              <a:gd name="connsiteY1" fmla="*/ 201344 h 1271373"/>
              <a:gd name="connsiteX2" fmla="*/ 511430 w 1216189"/>
              <a:gd name="connsiteY2" fmla="*/ 337 h 1271373"/>
              <a:gd name="connsiteX3" fmla="*/ 968645 w 1216189"/>
              <a:gd name="connsiteY3" fmla="*/ 163693 h 1271373"/>
              <a:gd name="connsiteX4" fmla="*/ 1210306 w 1216189"/>
              <a:gd name="connsiteY4" fmla="*/ 565702 h 1271373"/>
              <a:gd name="connsiteX5" fmla="*/ 1139635 w 1216189"/>
              <a:gd name="connsiteY5" fmla="*/ 826550 h 1271373"/>
              <a:gd name="connsiteX6" fmla="*/ 1078714 w 1216189"/>
              <a:gd name="connsiteY6" fmla="*/ 1131434 h 1271373"/>
              <a:gd name="connsiteX7" fmla="*/ 757043 w 1216189"/>
              <a:gd name="connsiteY7" fmla="*/ 1264224 h 1271373"/>
              <a:gd name="connsiteX8" fmla="*/ 237423 w 1216189"/>
              <a:gd name="connsiteY8" fmla="*/ 1216271 h 1271373"/>
              <a:gd name="connsiteX9" fmla="*/ 119080 w 1216189"/>
              <a:gd name="connsiteY9" fmla="*/ 918985 h 1271373"/>
              <a:gd name="connsiteX10" fmla="*/ 75451 w 1216189"/>
              <a:gd name="connsiteY10" fmla="*/ 857198 h 1271373"/>
              <a:gd name="connsiteX11" fmla="*/ 15937 w 1216189"/>
              <a:gd name="connsiteY11" fmla="*/ 744586 h 1271373"/>
              <a:gd name="connsiteX12" fmla="*/ 13888 w 1216189"/>
              <a:gd name="connsiteY12" fmla="*/ 478618 h 1271373"/>
              <a:gd name="connsiteX0" fmla="*/ 13888 w 1216189"/>
              <a:gd name="connsiteY0" fmla="*/ 470079 h 1262834"/>
              <a:gd name="connsiteX1" fmla="*/ 179103 w 1216189"/>
              <a:gd name="connsiteY1" fmla="*/ 192805 h 1262834"/>
              <a:gd name="connsiteX2" fmla="*/ 519689 w 1216189"/>
              <a:gd name="connsiteY2" fmla="*/ 375 h 1262834"/>
              <a:gd name="connsiteX3" fmla="*/ 968645 w 1216189"/>
              <a:gd name="connsiteY3" fmla="*/ 155154 h 1262834"/>
              <a:gd name="connsiteX4" fmla="*/ 1210306 w 1216189"/>
              <a:gd name="connsiteY4" fmla="*/ 557163 h 1262834"/>
              <a:gd name="connsiteX5" fmla="*/ 1139635 w 1216189"/>
              <a:gd name="connsiteY5" fmla="*/ 818011 h 1262834"/>
              <a:gd name="connsiteX6" fmla="*/ 1078714 w 1216189"/>
              <a:gd name="connsiteY6" fmla="*/ 1122895 h 1262834"/>
              <a:gd name="connsiteX7" fmla="*/ 757043 w 1216189"/>
              <a:gd name="connsiteY7" fmla="*/ 1255685 h 1262834"/>
              <a:gd name="connsiteX8" fmla="*/ 237423 w 1216189"/>
              <a:gd name="connsiteY8" fmla="*/ 1207732 h 1262834"/>
              <a:gd name="connsiteX9" fmla="*/ 119080 w 1216189"/>
              <a:gd name="connsiteY9" fmla="*/ 910446 h 1262834"/>
              <a:gd name="connsiteX10" fmla="*/ 75451 w 1216189"/>
              <a:gd name="connsiteY10" fmla="*/ 848659 h 1262834"/>
              <a:gd name="connsiteX11" fmla="*/ 15937 w 1216189"/>
              <a:gd name="connsiteY11" fmla="*/ 736047 h 1262834"/>
              <a:gd name="connsiteX12" fmla="*/ 13888 w 1216189"/>
              <a:gd name="connsiteY12" fmla="*/ 470079 h 1262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6189" h="1262834">
                <a:moveTo>
                  <a:pt x="13888" y="470079"/>
                </a:moveTo>
                <a:cubicBezTo>
                  <a:pt x="41082" y="379539"/>
                  <a:pt x="100220" y="269620"/>
                  <a:pt x="179103" y="192805"/>
                </a:cubicBezTo>
                <a:cubicBezTo>
                  <a:pt x="257986" y="115991"/>
                  <a:pt x="388099" y="6650"/>
                  <a:pt x="519689" y="375"/>
                </a:cubicBezTo>
                <a:cubicBezTo>
                  <a:pt x="651279" y="-5900"/>
                  <a:pt x="868992" y="67644"/>
                  <a:pt x="968645" y="155154"/>
                </a:cubicBezTo>
                <a:cubicBezTo>
                  <a:pt x="1068298" y="242665"/>
                  <a:pt x="1183959" y="457618"/>
                  <a:pt x="1210306" y="557163"/>
                </a:cubicBezTo>
                <a:cubicBezTo>
                  <a:pt x="1236653" y="656708"/>
                  <a:pt x="1167596" y="743372"/>
                  <a:pt x="1139635" y="818011"/>
                </a:cubicBezTo>
                <a:cubicBezTo>
                  <a:pt x="1111674" y="892650"/>
                  <a:pt x="1136624" y="1047874"/>
                  <a:pt x="1078714" y="1122895"/>
                </a:cubicBezTo>
                <a:cubicBezTo>
                  <a:pt x="1020804" y="1197916"/>
                  <a:pt x="897258" y="1241546"/>
                  <a:pt x="757043" y="1255685"/>
                </a:cubicBezTo>
                <a:cubicBezTo>
                  <a:pt x="616828" y="1269824"/>
                  <a:pt x="340006" y="1267334"/>
                  <a:pt x="237423" y="1207732"/>
                </a:cubicBezTo>
                <a:cubicBezTo>
                  <a:pt x="134840" y="1148130"/>
                  <a:pt x="138522" y="986821"/>
                  <a:pt x="119080" y="910446"/>
                </a:cubicBezTo>
                <a:cubicBezTo>
                  <a:pt x="99638" y="834071"/>
                  <a:pt x="96386" y="875663"/>
                  <a:pt x="75451" y="848659"/>
                </a:cubicBezTo>
                <a:cubicBezTo>
                  <a:pt x="54517" y="821655"/>
                  <a:pt x="25744" y="769607"/>
                  <a:pt x="15937" y="736047"/>
                </a:cubicBezTo>
                <a:cubicBezTo>
                  <a:pt x="6130" y="702487"/>
                  <a:pt x="-13306" y="560619"/>
                  <a:pt x="13888" y="470079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29" name="Рисунок 28" descr="Изображение выглядит как шарф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5C6ECBE-B135-8EC4-413E-A3181CB234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34" y="3120003"/>
            <a:ext cx="2146548" cy="2174917"/>
          </a:xfrm>
          <a:prstGeom prst="rect">
            <a:avLst/>
          </a:prstGeom>
        </p:spPr>
      </p:pic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4540952" y="3269269"/>
            <a:ext cx="1810454" cy="187237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  <a:gd name="connsiteX0" fmla="*/ 566272 w 1883279"/>
              <a:gd name="connsiteY0" fmla="*/ 1750782 h 1793807"/>
              <a:gd name="connsiteX1" fmla="*/ 74659 w 1883279"/>
              <a:gd name="connsiteY1" fmla="*/ 1396820 h 1793807"/>
              <a:gd name="connsiteX2" fmla="*/ 5834 w 1883279"/>
              <a:gd name="connsiteY2" fmla="*/ 1003530 h 1793807"/>
              <a:gd name="connsiteX3" fmla="*/ 113988 w 1883279"/>
              <a:gd name="connsiteY3" fmla="*/ 570911 h 1793807"/>
              <a:gd name="connsiteX4" fmla="*/ 501656 w 1883279"/>
              <a:gd name="connsiteY4" fmla="*/ 269409 h 1793807"/>
              <a:gd name="connsiteX5" fmla="*/ 762917 w 1883279"/>
              <a:gd name="connsiteY5" fmla="*/ 69466 h 1793807"/>
              <a:gd name="connsiteX6" fmla="*/ 1156208 w 1883279"/>
              <a:gd name="connsiteY6" fmla="*/ 30137 h 1793807"/>
              <a:gd name="connsiteX7" fmla="*/ 1864130 w 1883279"/>
              <a:gd name="connsiteY7" fmla="*/ 492253 h 1793807"/>
              <a:gd name="connsiteX8" fmla="*/ 1696982 w 1883279"/>
              <a:gd name="connsiteY8" fmla="*/ 1436149 h 1793807"/>
              <a:gd name="connsiteX9" fmla="*/ 1696982 w 1883279"/>
              <a:gd name="connsiteY9" fmla="*/ 1436149 h 1793807"/>
              <a:gd name="connsiteX10" fmla="*/ 1087382 w 1883279"/>
              <a:gd name="connsiteY10" fmla="*/ 1750782 h 1793807"/>
              <a:gd name="connsiteX11" fmla="*/ 566272 w 1883279"/>
              <a:gd name="connsiteY11" fmla="*/ 1750782 h 1793807"/>
              <a:gd name="connsiteX0" fmla="*/ 584296 w 1901303"/>
              <a:gd name="connsiteY0" fmla="*/ 1750782 h 1793807"/>
              <a:gd name="connsiteX1" fmla="*/ 92683 w 1901303"/>
              <a:gd name="connsiteY1" fmla="*/ 1396820 h 1793807"/>
              <a:gd name="connsiteX2" fmla="*/ 23858 w 1901303"/>
              <a:gd name="connsiteY2" fmla="*/ 1003530 h 1793807"/>
              <a:gd name="connsiteX3" fmla="*/ 375400 w 1901303"/>
              <a:gd name="connsiteY3" fmla="*/ 557053 h 1793807"/>
              <a:gd name="connsiteX4" fmla="*/ 519680 w 1901303"/>
              <a:gd name="connsiteY4" fmla="*/ 269409 h 1793807"/>
              <a:gd name="connsiteX5" fmla="*/ 780941 w 1901303"/>
              <a:gd name="connsiteY5" fmla="*/ 69466 h 1793807"/>
              <a:gd name="connsiteX6" fmla="*/ 1174232 w 1901303"/>
              <a:gd name="connsiteY6" fmla="*/ 30137 h 1793807"/>
              <a:gd name="connsiteX7" fmla="*/ 1882154 w 1901303"/>
              <a:gd name="connsiteY7" fmla="*/ 492253 h 1793807"/>
              <a:gd name="connsiteX8" fmla="*/ 1715006 w 1901303"/>
              <a:gd name="connsiteY8" fmla="*/ 1436149 h 1793807"/>
              <a:gd name="connsiteX9" fmla="*/ 1715006 w 1901303"/>
              <a:gd name="connsiteY9" fmla="*/ 1436149 h 1793807"/>
              <a:gd name="connsiteX10" fmla="*/ 1105406 w 1901303"/>
              <a:gd name="connsiteY10" fmla="*/ 1750782 h 1793807"/>
              <a:gd name="connsiteX11" fmla="*/ 584296 w 1901303"/>
              <a:gd name="connsiteY11" fmla="*/ 1750782 h 1793807"/>
              <a:gd name="connsiteX0" fmla="*/ 583257 w 1900264"/>
              <a:gd name="connsiteY0" fmla="*/ 1750782 h 1793807"/>
              <a:gd name="connsiteX1" fmla="*/ 91644 w 1900264"/>
              <a:gd name="connsiteY1" fmla="*/ 1396820 h 1793807"/>
              <a:gd name="connsiteX2" fmla="*/ 22819 w 1900264"/>
              <a:gd name="connsiteY2" fmla="*/ 1003530 h 1793807"/>
              <a:gd name="connsiteX3" fmla="*/ 360320 w 1900264"/>
              <a:gd name="connsiteY3" fmla="*/ 524719 h 1793807"/>
              <a:gd name="connsiteX4" fmla="*/ 518641 w 1900264"/>
              <a:gd name="connsiteY4" fmla="*/ 269409 h 1793807"/>
              <a:gd name="connsiteX5" fmla="*/ 779902 w 1900264"/>
              <a:gd name="connsiteY5" fmla="*/ 69466 h 1793807"/>
              <a:gd name="connsiteX6" fmla="*/ 1173193 w 1900264"/>
              <a:gd name="connsiteY6" fmla="*/ 30137 h 1793807"/>
              <a:gd name="connsiteX7" fmla="*/ 1881115 w 1900264"/>
              <a:gd name="connsiteY7" fmla="*/ 492253 h 1793807"/>
              <a:gd name="connsiteX8" fmla="*/ 1713967 w 1900264"/>
              <a:gd name="connsiteY8" fmla="*/ 1436149 h 1793807"/>
              <a:gd name="connsiteX9" fmla="*/ 1713967 w 1900264"/>
              <a:gd name="connsiteY9" fmla="*/ 1436149 h 1793807"/>
              <a:gd name="connsiteX10" fmla="*/ 1104367 w 1900264"/>
              <a:gd name="connsiteY10" fmla="*/ 1750782 h 1793807"/>
              <a:gd name="connsiteX11" fmla="*/ 583257 w 1900264"/>
              <a:gd name="connsiteY11" fmla="*/ 1750782 h 1793807"/>
              <a:gd name="connsiteX0" fmla="*/ 580831 w 1897838"/>
              <a:gd name="connsiteY0" fmla="*/ 1750782 h 1793807"/>
              <a:gd name="connsiteX1" fmla="*/ 89218 w 1897838"/>
              <a:gd name="connsiteY1" fmla="*/ 1396820 h 1793807"/>
              <a:gd name="connsiteX2" fmla="*/ 20393 w 1897838"/>
              <a:gd name="connsiteY2" fmla="*/ 1003530 h 1793807"/>
              <a:gd name="connsiteX3" fmla="*/ 325130 w 1897838"/>
              <a:gd name="connsiteY3" fmla="*/ 492385 h 1793807"/>
              <a:gd name="connsiteX4" fmla="*/ 516215 w 1897838"/>
              <a:gd name="connsiteY4" fmla="*/ 269409 h 1793807"/>
              <a:gd name="connsiteX5" fmla="*/ 777476 w 1897838"/>
              <a:gd name="connsiteY5" fmla="*/ 69466 h 1793807"/>
              <a:gd name="connsiteX6" fmla="*/ 1170767 w 1897838"/>
              <a:gd name="connsiteY6" fmla="*/ 30137 h 1793807"/>
              <a:gd name="connsiteX7" fmla="*/ 1878689 w 1897838"/>
              <a:gd name="connsiteY7" fmla="*/ 492253 h 1793807"/>
              <a:gd name="connsiteX8" fmla="*/ 1711541 w 1897838"/>
              <a:gd name="connsiteY8" fmla="*/ 1436149 h 1793807"/>
              <a:gd name="connsiteX9" fmla="*/ 1711541 w 1897838"/>
              <a:gd name="connsiteY9" fmla="*/ 1436149 h 1793807"/>
              <a:gd name="connsiteX10" fmla="*/ 1101941 w 1897838"/>
              <a:gd name="connsiteY10" fmla="*/ 1750782 h 1793807"/>
              <a:gd name="connsiteX11" fmla="*/ 580831 w 1897838"/>
              <a:gd name="connsiteY11" fmla="*/ 1750782 h 1793807"/>
              <a:gd name="connsiteX0" fmla="*/ 494638 w 1811645"/>
              <a:gd name="connsiteY0" fmla="*/ 1750782 h 1793807"/>
              <a:gd name="connsiteX1" fmla="*/ 3025 w 1811645"/>
              <a:gd name="connsiteY1" fmla="*/ 1396820 h 1793807"/>
              <a:gd name="connsiteX2" fmla="*/ 285241 w 1811645"/>
              <a:gd name="connsiteY2" fmla="*/ 804907 h 1793807"/>
              <a:gd name="connsiteX3" fmla="*/ 238937 w 1811645"/>
              <a:gd name="connsiteY3" fmla="*/ 492385 h 1793807"/>
              <a:gd name="connsiteX4" fmla="*/ 430022 w 1811645"/>
              <a:gd name="connsiteY4" fmla="*/ 269409 h 1793807"/>
              <a:gd name="connsiteX5" fmla="*/ 691283 w 1811645"/>
              <a:gd name="connsiteY5" fmla="*/ 69466 h 1793807"/>
              <a:gd name="connsiteX6" fmla="*/ 1084574 w 1811645"/>
              <a:gd name="connsiteY6" fmla="*/ 30137 h 1793807"/>
              <a:gd name="connsiteX7" fmla="*/ 1792496 w 1811645"/>
              <a:gd name="connsiteY7" fmla="*/ 492253 h 1793807"/>
              <a:gd name="connsiteX8" fmla="*/ 1625348 w 1811645"/>
              <a:gd name="connsiteY8" fmla="*/ 1436149 h 1793807"/>
              <a:gd name="connsiteX9" fmla="*/ 1625348 w 1811645"/>
              <a:gd name="connsiteY9" fmla="*/ 1436149 h 1793807"/>
              <a:gd name="connsiteX10" fmla="*/ 1015748 w 1811645"/>
              <a:gd name="connsiteY10" fmla="*/ 1750782 h 1793807"/>
              <a:gd name="connsiteX11" fmla="*/ 494638 w 1811645"/>
              <a:gd name="connsiteY11" fmla="*/ 1750782 h 1793807"/>
              <a:gd name="connsiteX0" fmla="*/ 494692 w 1811699"/>
              <a:gd name="connsiteY0" fmla="*/ 1750782 h 1793807"/>
              <a:gd name="connsiteX1" fmla="*/ 3079 w 1811699"/>
              <a:gd name="connsiteY1" fmla="*/ 1396820 h 1793807"/>
              <a:gd name="connsiteX2" fmla="*/ 285295 w 1811699"/>
              <a:gd name="connsiteY2" fmla="*/ 804907 h 1793807"/>
              <a:gd name="connsiteX3" fmla="*/ 271754 w 1811699"/>
              <a:gd name="connsiteY3" fmla="*/ 520100 h 1793807"/>
              <a:gd name="connsiteX4" fmla="*/ 430076 w 1811699"/>
              <a:gd name="connsiteY4" fmla="*/ 269409 h 1793807"/>
              <a:gd name="connsiteX5" fmla="*/ 691337 w 1811699"/>
              <a:gd name="connsiteY5" fmla="*/ 69466 h 1793807"/>
              <a:gd name="connsiteX6" fmla="*/ 1084628 w 1811699"/>
              <a:gd name="connsiteY6" fmla="*/ 30137 h 1793807"/>
              <a:gd name="connsiteX7" fmla="*/ 1792550 w 1811699"/>
              <a:gd name="connsiteY7" fmla="*/ 492253 h 1793807"/>
              <a:gd name="connsiteX8" fmla="*/ 1625402 w 1811699"/>
              <a:gd name="connsiteY8" fmla="*/ 1436149 h 1793807"/>
              <a:gd name="connsiteX9" fmla="*/ 1625402 w 1811699"/>
              <a:gd name="connsiteY9" fmla="*/ 1436149 h 1793807"/>
              <a:gd name="connsiteX10" fmla="*/ 1015802 w 1811699"/>
              <a:gd name="connsiteY10" fmla="*/ 1750782 h 1793807"/>
              <a:gd name="connsiteX11" fmla="*/ 494692 w 1811699"/>
              <a:gd name="connsiteY11" fmla="*/ 1750782 h 1793807"/>
              <a:gd name="connsiteX0" fmla="*/ 239962 w 1556969"/>
              <a:gd name="connsiteY0" fmla="*/ 1750782 h 1823603"/>
              <a:gd name="connsiteX1" fmla="*/ 249166 w 1556969"/>
              <a:gd name="connsiteY1" fmla="*/ 962620 h 1823603"/>
              <a:gd name="connsiteX2" fmla="*/ 30565 w 1556969"/>
              <a:gd name="connsiteY2" fmla="*/ 804907 h 1823603"/>
              <a:gd name="connsiteX3" fmla="*/ 17024 w 1556969"/>
              <a:gd name="connsiteY3" fmla="*/ 520100 h 1823603"/>
              <a:gd name="connsiteX4" fmla="*/ 175346 w 1556969"/>
              <a:gd name="connsiteY4" fmla="*/ 269409 h 1823603"/>
              <a:gd name="connsiteX5" fmla="*/ 436607 w 1556969"/>
              <a:gd name="connsiteY5" fmla="*/ 69466 h 1823603"/>
              <a:gd name="connsiteX6" fmla="*/ 829898 w 1556969"/>
              <a:gd name="connsiteY6" fmla="*/ 30137 h 1823603"/>
              <a:gd name="connsiteX7" fmla="*/ 1537820 w 1556969"/>
              <a:gd name="connsiteY7" fmla="*/ 492253 h 1823603"/>
              <a:gd name="connsiteX8" fmla="*/ 1370672 w 1556969"/>
              <a:gd name="connsiteY8" fmla="*/ 1436149 h 1823603"/>
              <a:gd name="connsiteX9" fmla="*/ 1370672 w 1556969"/>
              <a:gd name="connsiteY9" fmla="*/ 1436149 h 1823603"/>
              <a:gd name="connsiteX10" fmla="*/ 761072 w 1556969"/>
              <a:gd name="connsiteY10" fmla="*/ 1750782 h 1823603"/>
              <a:gd name="connsiteX11" fmla="*/ 239962 w 1556969"/>
              <a:gd name="connsiteY11" fmla="*/ 1750782 h 1823603"/>
              <a:gd name="connsiteX0" fmla="*/ 239962 w 1556969"/>
              <a:gd name="connsiteY0" fmla="*/ 1750782 h 1823603"/>
              <a:gd name="connsiteX1" fmla="*/ 235040 w 1556969"/>
              <a:gd name="connsiteY1" fmla="*/ 1211105 h 1823603"/>
              <a:gd name="connsiteX2" fmla="*/ 249166 w 1556969"/>
              <a:gd name="connsiteY2" fmla="*/ 962620 h 1823603"/>
              <a:gd name="connsiteX3" fmla="*/ 30565 w 1556969"/>
              <a:gd name="connsiteY3" fmla="*/ 804907 h 1823603"/>
              <a:gd name="connsiteX4" fmla="*/ 17024 w 1556969"/>
              <a:gd name="connsiteY4" fmla="*/ 520100 h 1823603"/>
              <a:gd name="connsiteX5" fmla="*/ 175346 w 1556969"/>
              <a:gd name="connsiteY5" fmla="*/ 269409 h 1823603"/>
              <a:gd name="connsiteX6" fmla="*/ 436607 w 1556969"/>
              <a:gd name="connsiteY6" fmla="*/ 69466 h 1823603"/>
              <a:gd name="connsiteX7" fmla="*/ 829898 w 1556969"/>
              <a:gd name="connsiteY7" fmla="*/ 30137 h 1823603"/>
              <a:gd name="connsiteX8" fmla="*/ 1537820 w 1556969"/>
              <a:gd name="connsiteY8" fmla="*/ 492253 h 1823603"/>
              <a:gd name="connsiteX9" fmla="*/ 1370672 w 1556969"/>
              <a:gd name="connsiteY9" fmla="*/ 1436149 h 1823603"/>
              <a:gd name="connsiteX10" fmla="*/ 1370672 w 1556969"/>
              <a:gd name="connsiteY10" fmla="*/ 1436149 h 1823603"/>
              <a:gd name="connsiteX11" fmla="*/ 761072 w 1556969"/>
              <a:gd name="connsiteY11" fmla="*/ 1750782 h 1823603"/>
              <a:gd name="connsiteX12" fmla="*/ 239962 w 1556969"/>
              <a:gd name="connsiteY12" fmla="*/ 1750782 h 1823603"/>
              <a:gd name="connsiteX0" fmla="*/ 239962 w 1556969"/>
              <a:gd name="connsiteY0" fmla="*/ 1750782 h 1796238"/>
              <a:gd name="connsiteX1" fmla="*/ 66541 w 1556969"/>
              <a:gd name="connsiteY1" fmla="*/ 1358918 h 1796238"/>
              <a:gd name="connsiteX2" fmla="*/ 249166 w 1556969"/>
              <a:gd name="connsiteY2" fmla="*/ 962620 h 1796238"/>
              <a:gd name="connsiteX3" fmla="*/ 30565 w 1556969"/>
              <a:gd name="connsiteY3" fmla="*/ 804907 h 1796238"/>
              <a:gd name="connsiteX4" fmla="*/ 17024 w 1556969"/>
              <a:gd name="connsiteY4" fmla="*/ 520100 h 1796238"/>
              <a:gd name="connsiteX5" fmla="*/ 175346 w 1556969"/>
              <a:gd name="connsiteY5" fmla="*/ 269409 h 1796238"/>
              <a:gd name="connsiteX6" fmla="*/ 436607 w 1556969"/>
              <a:gd name="connsiteY6" fmla="*/ 69466 h 1796238"/>
              <a:gd name="connsiteX7" fmla="*/ 829898 w 1556969"/>
              <a:gd name="connsiteY7" fmla="*/ 30137 h 1796238"/>
              <a:gd name="connsiteX8" fmla="*/ 1537820 w 1556969"/>
              <a:gd name="connsiteY8" fmla="*/ 492253 h 1796238"/>
              <a:gd name="connsiteX9" fmla="*/ 1370672 w 1556969"/>
              <a:gd name="connsiteY9" fmla="*/ 1436149 h 1796238"/>
              <a:gd name="connsiteX10" fmla="*/ 1370672 w 1556969"/>
              <a:gd name="connsiteY10" fmla="*/ 1436149 h 1796238"/>
              <a:gd name="connsiteX11" fmla="*/ 761072 w 1556969"/>
              <a:gd name="connsiteY11" fmla="*/ 1750782 h 1796238"/>
              <a:gd name="connsiteX12" fmla="*/ 239962 w 1556969"/>
              <a:gd name="connsiteY12" fmla="*/ 1750782 h 1796238"/>
              <a:gd name="connsiteX0" fmla="*/ 239962 w 1556969"/>
              <a:gd name="connsiteY0" fmla="*/ 1750782 h 1796238"/>
              <a:gd name="connsiteX1" fmla="*/ 127387 w 1556969"/>
              <a:gd name="connsiteY1" fmla="*/ 1626828 h 1796238"/>
              <a:gd name="connsiteX2" fmla="*/ 66541 w 1556969"/>
              <a:gd name="connsiteY2" fmla="*/ 1358918 h 1796238"/>
              <a:gd name="connsiteX3" fmla="*/ 249166 w 1556969"/>
              <a:gd name="connsiteY3" fmla="*/ 962620 h 1796238"/>
              <a:gd name="connsiteX4" fmla="*/ 30565 w 1556969"/>
              <a:gd name="connsiteY4" fmla="*/ 804907 h 1796238"/>
              <a:gd name="connsiteX5" fmla="*/ 17024 w 1556969"/>
              <a:gd name="connsiteY5" fmla="*/ 520100 h 1796238"/>
              <a:gd name="connsiteX6" fmla="*/ 175346 w 1556969"/>
              <a:gd name="connsiteY6" fmla="*/ 269409 h 1796238"/>
              <a:gd name="connsiteX7" fmla="*/ 436607 w 1556969"/>
              <a:gd name="connsiteY7" fmla="*/ 69466 h 1796238"/>
              <a:gd name="connsiteX8" fmla="*/ 829898 w 1556969"/>
              <a:gd name="connsiteY8" fmla="*/ 30137 h 1796238"/>
              <a:gd name="connsiteX9" fmla="*/ 1537820 w 1556969"/>
              <a:gd name="connsiteY9" fmla="*/ 492253 h 1796238"/>
              <a:gd name="connsiteX10" fmla="*/ 1370672 w 1556969"/>
              <a:gd name="connsiteY10" fmla="*/ 1436149 h 1796238"/>
              <a:gd name="connsiteX11" fmla="*/ 1370672 w 1556969"/>
              <a:gd name="connsiteY11" fmla="*/ 1436149 h 1796238"/>
              <a:gd name="connsiteX12" fmla="*/ 761072 w 1556969"/>
              <a:gd name="connsiteY12" fmla="*/ 1750782 h 1796238"/>
              <a:gd name="connsiteX13" fmla="*/ 239962 w 1556969"/>
              <a:gd name="connsiteY13" fmla="*/ 1750782 h 1796238"/>
              <a:gd name="connsiteX0" fmla="*/ 405199 w 1722206"/>
              <a:gd name="connsiteY0" fmla="*/ 1750782 h 1823194"/>
              <a:gd name="connsiteX1" fmla="*/ 2431 w 1722206"/>
              <a:gd name="connsiteY1" fmla="*/ 1802355 h 1823194"/>
              <a:gd name="connsiteX2" fmla="*/ 231778 w 1722206"/>
              <a:gd name="connsiteY2" fmla="*/ 1358918 h 1823194"/>
              <a:gd name="connsiteX3" fmla="*/ 414403 w 1722206"/>
              <a:gd name="connsiteY3" fmla="*/ 962620 h 1823194"/>
              <a:gd name="connsiteX4" fmla="*/ 195802 w 1722206"/>
              <a:gd name="connsiteY4" fmla="*/ 804907 h 1823194"/>
              <a:gd name="connsiteX5" fmla="*/ 182261 w 1722206"/>
              <a:gd name="connsiteY5" fmla="*/ 520100 h 1823194"/>
              <a:gd name="connsiteX6" fmla="*/ 340583 w 1722206"/>
              <a:gd name="connsiteY6" fmla="*/ 269409 h 1823194"/>
              <a:gd name="connsiteX7" fmla="*/ 601844 w 1722206"/>
              <a:gd name="connsiteY7" fmla="*/ 69466 h 1823194"/>
              <a:gd name="connsiteX8" fmla="*/ 995135 w 1722206"/>
              <a:gd name="connsiteY8" fmla="*/ 30137 h 1823194"/>
              <a:gd name="connsiteX9" fmla="*/ 1703057 w 1722206"/>
              <a:gd name="connsiteY9" fmla="*/ 492253 h 1823194"/>
              <a:gd name="connsiteX10" fmla="*/ 1535909 w 1722206"/>
              <a:gd name="connsiteY10" fmla="*/ 1436149 h 1823194"/>
              <a:gd name="connsiteX11" fmla="*/ 1535909 w 1722206"/>
              <a:gd name="connsiteY11" fmla="*/ 1436149 h 1823194"/>
              <a:gd name="connsiteX12" fmla="*/ 926309 w 1722206"/>
              <a:gd name="connsiteY12" fmla="*/ 1750782 h 1823194"/>
              <a:gd name="connsiteX13" fmla="*/ 405199 w 1722206"/>
              <a:gd name="connsiteY13" fmla="*/ 1750782 h 1823194"/>
              <a:gd name="connsiteX0" fmla="*/ 597101 w 1722206"/>
              <a:gd name="connsiteY0" fmla="*/ 1921691 h 1922484"/>
              <a:gd name="connsiteX1" fmla="*/ 2431 w 1722206"/>
              <a:gd name="connsiteY1" fmla="*/ 1802355 h 1922484"/>
              <a:gd name="connsiteX2" fmla="*/ 231778 w 1722206"/>
              <a:gd name="connsiteY2" fmla="*/ 1358918 h 1922484"/>
              <a:gd name="connsiteX3" fmla="*/ 414403 w 1722206"/>
              <a:gd name="connsiteY3" fmla="*/ 962620 h 1922484"/>
              <a:gd name="connsiteX4" fmla="*/ 195802 w 1722206"/>
              <a:gd name="connsiteY4" fmla="*/ 804907 h 1922484"/>
              <a:gd name="connsiteX5" fmla="*/ 182261 w 1722206"/>
              <a:gd name="connsiteY5" fmla="*/ 520100 h 1922484"/>
              <a:gd name="connsiteX6" fmla="*/ 340583 w 1722206"/>
              <a:gd name="connsiteY6" fmla="*/ 269409 h 1922484"/>
              <a:gd name="connsiteX7" fmla="*/ 601844 w 1722206"/>
              <a:gd name="connsiteY7" fmla="*/ 69466 h 1922484"/>
              <a:gd name="connsiteX8" fmla="*/ 995135 w 1722206"/>
              <a:gd name="connsiteY8" fmla="*/ 30137 h 1922484"/>
              <a:gd name="connsiteX9" fmla="*/ 1703057 w 1722206"/>
              <a:gd name="connsiteY9" fmla="*/ 492253 h 1922484"/>
              <a:gd name="connsiteX10" fmla="*/ 1535909 w 1722206"/>
              <a:gd name="connsiteY10" fmla="*/ 1436149 h 1922484"/>
              <a:gd name="connsiteX11" fmla="*/ 1535909 w 1722206"/>
              <a:gd name="connsiteY11" fmla="*/ 1436149 h 1922484"/>
              <a:gd name="connsiteX12" fmla="*/ 926309 w 1722206"/>
              <a:gd name="connsiteY12" fmla="*/ 1750782 h 1922484"/>
              <a:gd name="connsiteX13" fmla="*/ 597101 w 1722206"/>
              <a:gd name="connsiteY13" fmla="*/ 1921691 h 192248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668878 w 1722206"/>
              <a:gd name="connsiteY12" fmla="*/ 1676876 h 1925264"/>
              <a:gd name="connsiteX13" fmla="*/ 597101 w 1722206"/>
              <a:gd name="connsiteY13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13427 w 1722206"/>
              <a:gd name="connsiteY12" fmla="*/ 1585255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751317 w 1722206"/>
              <a:gd name="connsiteY12" fmla="*/ 1003243 h 1925264"/>
              <a:gd name="connsiteX13" fmla="*/ 668878 w 1722206"/>
              <a:gd name="connsiteY13" fmla="*/ 1676876 h 1925264"/>
              <a:gd name="connsiteX14" fmla="*/ 597101 w 1722206"/>
              <a:gd name="connsiteY14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97677 w 1722206"/>
              <a:gd name="connsiteY12" fmla="*/ 1183390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535909 w 1722206"/>
              <a:gd name="connsiteY11" fmla="*/ 1436149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22206"/>
              <a:gd name="connsiteY0" fmla="*/ 1921691 h 1925264"/>
              <a:gd name="connsiteX1" fmla="*/ 2431 w 1722206"/>
              <a:gd name="connsiteY1" fmla="*/ 1802355 h 1925264"/>
              <a:gd name="connsiteX2" fmla="*/ 231778 w 1722206"/>
              <a:gd name="connsiteY2" fmla="*/ 1358918 h 1925264"/>
              <a:gd name="connsiteX3" fmla="*/ 414403 w 1722206"/>
              <a:gd name="connsiteY3" fmla="*/ 962620 h 1925264"/>
              <a:gd name="connsiteX4" fmla="*/ 195802 w 1722206"/>
              <a:gd name="connsiteY4" fmla="*/ 804907 h 1925264"/>
              <a:gd name="connsiteX5" fmla="*/ 182261 w 1722206"/>
              <a:gd name="connsiteY5" fmla="*/ 520100 h 1925264"/>
              <a:gd name="connsiteX6" fmla="*/ 340583 w 1722206"/>
              <a:gd name="connsiteY6" fmla="*/ 269409 h 1925264"/>
              <a:gd name="connsiteX7" fmla="*/ 601844 w 1722206"/>
              <a:gd name="connsiteY7" fmla="*/ 69466 h 1925264"/>
              <a:gd name="connsiteX8" fmla="*/ 995135 w 1722206"/>
              <a:gd name="connsiteY8" fmla="*/ 30137 h 1925264"/>
              <a:gd name="connsiteX9" fmla="*/ 1703057 w 1722206"/>
              <a:gd name="connsiteY9" fmla="*/ 492253 h 1925264"/>
              <a:gd name="connsiteX10" fmla="*/ 1535909 w 1722206"/>
              <a:gd name="connsiteY10" fmla="*/ 1436149 h 1925264"/>
              <a:gd name="connsiteX11" fmla="*/ 1381451 w 1722206"/>
              <a:gd name="connsiteY11" fmla="*/ 1722536 h 1925264"/>
              <a:gd name="connsiteX12" fmla="*/ 1078955 w 1722206"/>
              <a:gd name="connsiteY12" fmla="*/ 933956 h 1925264"/>
              <a:gd name="connsiteX13" fmla="*/ 751317 w 1722206"/>
              <a:gd name="connsiteY13" fmla="*/ 1003243 h 1925264"/>
              <a:gd name="connsiteX14" fmla="*/ 668878 w 1722206"/>
              <a:gd name="connsiteY14" fmla="*/ 1676876 h 1925264"/>
              <a:gd name="connsiteX15" fmla="*/ 597101 w 1722206"/>
              <a:gd name="connsiteY15" fmla="*/ 1921691 h 1925264"/>
              <a:gd name="connsiteX0" fmla="*/ 597101 w 1790547"/>
              <a:gd name="connsiteY0" fmla="*/ 1921691 h 1925264"/>
              <a:gd name="connsiteX1" fmla="*/ 2431 w 1790547"/>
              <a:gd name="connsiteY1" fmla="*/ 1802355 h 1925264"/>
              <a:gd name="connsiteX2" fmla="*/ 231778 w 1790547"/>
              <a:gd name="connsiteY2" fmla="*/ 1358918 h 1925264"/>
              <a:gd name="connsiteX3" fmla="*/ 414403 w 1790547"/>
              <a:gd name="connsiteY3" fmla="*/ 962620 h 1925264"/>
              <a:gd name="connsiteX4" fmla="*/ 195802 w 1790547"/>
              <a:gd name="connsiteY4" fmla="*/ 804907 h 1925264"/>
              <a:gd name="connsiteX5" fmla="*/ 182261 w 1790547"/>
              <a:gd name="connsiteY5" fmla="*/ 520100 h 1925264"/>
              <a:gd name="connsiteX6" fmla="*/ 340583 w 1790547"/>
              <a:gd name="connsiteY6" fmla="*/ 269409 h 1925264"/>
              <a:gd name="connsiteX7" fmla="*/ 601844 w 1790547"/>
              <a:gd name="connsiteY7" fmla="*/ 69466 h 1925264"/>
              <a:gd name="connsiteX8" fmla="*/ 995135 w 1790547"/>
              <a:gd name="connsiteY8" fmla="*/ 30137 h 1925264"/>
              <a:gd name="connsiteX9" fmla="*/ 1703057 w 1790547"/>
              <a:gd name="connsiteY9" fmla="*/ 492253 h 1925264"/>
              <a:gd name="connsiteX10" fmla="*/ 1779297 w 1790547"/>
              <a:gd name="connsiteY10" fmla="*/ 1450006 h 1925264"/>
              <a:gd name="connsiteX11" fmla="*/ 1381451 w 1790547"/>
              <a:gd name="connsiteY11" fmla="*/ 1722536 h 1925264"/>
              <a:gd name="connsiteX12" fmla="*/ 1078955 w 1790547"/>
              <a:gd name="connsiteY12" fmla="*/ 933956 h 1925264"/>
              <a:gd name="connsiteX13" fmla="*/ 751317 w 1790547"/>
              <a:gd name="connsiteY13" fmla="*/ 1003243 h 1925264"/>
              <a:gd name="connsiteX14" fmla="*/ 668878 w 1790547"/>
              <a:gd name="connsiteY14" fmla="*/ 1676876 h 1925264"/>
              <a:gd name="connsiteX15" fmla="*/ 597101 w 1790547"/>
              <a:gd name="connsiteY15" fmla="*/ 1921691 h 1925264"/>
              <a:gd name="connsiteX0" fmla="*/ 597101 w 1779297"/>
              <a:gd name="connsiteY0" fmla="*/ 1938068 h 1941641"/>
              <a:gd name="connsiteX1" fmla="*/ 2431 w 1779297"/>
              <a:gd name="connsiteY1" fmla="*/ 1818732 h 1941641"/>
              <a:gd name="connsiteX2" fmla="*/ 231778 w 1779297"/>
              <a:gd name="connsiteY2" fmla="*/ 1375295 h 1941641"/>
              <a:gd name="connsiteX3" fmla="*/ 414403 w 1779297"/>
              <a:gd name="connsiteY3" fmla="*/ 978997 h 1941641"/>
              <a:gd name="connsiteX4" fmla="*/ 195802 w 1779297"/>
              <a:gd name="connsiteY4" fmla="*/ 821284 h 1941641"/>
              <a:gd name="connsiteX5" fmla="*/ 182261 w 1779297"/>
              <a:gd name="connsiteY5" fmla="*/ 536477 h 1941641"/>
              <a:gd name="connsiteX6" fmla="*/ 340583 w 1779297"/>
              <a:gd name="connsiteY6" fmla="*/ 285786 h 1941641"/>
              <a:gd name="connsiteX7" fmla="*/ 601844 w 1779297"/>
              <a:gd name="connsiteY7" fmla="*/ 85843 h 1941641"/>
              <a:gd name="connsiteX8" fmla="*/ 995135 w 1779297"/>
              <a:gd name="connsiteY8" fmla="*/ 46514 h 1941641"/>
              <a:gd name="connsiteX9" fmla="*/ 1347336 w 1779297"/>
              <a:gd name="connsiteY9" fmla="*/ 730349 h 1941641"/>
              <a:gd name="connsiteX10" fmla="*/ 1779297 w 1779297"/>
              <a:gd name="connsiteY10" fmla="*/ 1466383 h 1941641"/>
              <a:gd name="connsiteX11" fmla="*/ 1381451 w 1779297"/>
              <a:gd name="connsiteY11" fmla="*/ 1738913 h 1941641"/>
              <a:gd name="connsiteX12" fmla="*/ 1078955 w 1779297"/>
              <a:gd name="connsiteY12" fmla="*/ 950333 h 1941641"/>
              <a:gd name="connsiteX13" fmla="*/ 751317 w 1779297"/>
              <a:gd name="connsiteY13" fmla="*/ 1019620 h 1941641"/>
              <a:gd name="connsiteX14" fmla="*/ 668878 w 1779297"/>
              <a:gd name="connsiteY14" fmla="*/ 1693253 h 1941641"/>
              <a:gd name="connsiteX15" fmla="*/ 597101 w 1779297"/>
              <a:gd name="connsiteY15" fmla="*/ 1938068 h 1941641"/>
              <a:gd name="connsiteX0" fmla="*/ 597101 w 1779297"/>
              <a:gd name="connsiteY0" fmla="*/ 1937044 h 1940617"/>
              <a:gd name="connsiteX1" fmla="*/ 2431 w 1779297"/>
              <a:gd name="connsiteY1" fmla="*/ 1817708 h 1940617"/>
              <a:gd name="connsiteX2" fmla="*/ 231778 w 1779297"/>
              <a:gd name="connsiteY2" fmla="*/ 1374271 h 1940617"/>
              <a:gd name="connsiteX3" fmla="*/ 414403 w 1779297"/>
              <a:gd name="connsiteY3" fmla="*/ 977973 h 1940617"/>
              <a:gd name="connsiteX4" fmla="*/ 195802 w 1779297"/>
              <a:gd name="connsiteY4" fmla="*/ 820260 h 1940617"/>
              <a:gd name="connsiteX5" fmla="*/ 182261 w 1779297"/>
              <a:gd name="connsiteY5" fmla="*/ 535453 h 1940617"/>
              <a:gd name="connsiteX6" fmla="*/ 340583 w 1779297"/>
              <a:gd name="connsiteY6" fmla="*/ 284762 h 1940617"/>
              <a:gd name="connsiteX7" fmla="*/ 601844 w 1779297"/>
              <a:gd name="connsiteY7" fmla="*/ 84819 h 1940617"/>
              <a:gd name="connsiteX8" fmla="*/ 995135 w 1779297"/>
              <a:gd name="connsiteY8" fmla="*/ 45490 h 1940617"/>
              <a:gd name="connsiteX9" fmla="*/ 1422225 w 1779297"/>
              <a:gd name="connsiteY9" fmla="*/ 715468 h 1940617"/>
              <a:gd name="connsiteX10" fmla="*/ 1779297 w 1779297"/>
              <a:gd name="connsiteY10" fmla="*/ 1465359 h 1940617"/>
              <a:gd name="connsiteX11" fmla="*/ 1381451 w 1779297"/>
              <a:gd name="connsiteY11" fmla="*/ 1737889 h 1940617"/>
              <a:gd name="connsiteX12" fmla="*/ 1078955 w 1779297"/>
              <a:gd name="connsiteY12" fmla="*/ 949309 h 1940617"/>
              <a:gd name="connsiteX13" fmla="*/ 751317 w 1779297"/>
              <a:gd name="connsiteY13" fmla="*/ 1018596 h 1940617"/>
              <a:gd name="connsiteX14" fmla="*/ 668878 w 1779297"/>
              <a:gd name="connsiteY14" fmla="*/ 1692229 h 1940617"/>
              <a:gd name="connsiteX15" fmla="*/ 597101 w 1779297"/>
              <a:gd name="connsiteY15" fmla="*/ 1937044 h 1940617"/>
              <a:gd name="connsiteX0" fmla="*/ 597101 w 1779297"/>
              <a:gd name="connsiteY0" fmla="*/ 1930772 h 1934345"/>
              <a:gd name="connsiteX1" fmla="*/ 2431 w 1779297"/>
              <a:gd name="connsiteY1" fmla="*/ 1811436 h 1934345"/>
              <a:gd name="connsiteX2" fmla="*/ 231778 w 1779297"/>
              <a:gd name="connsiteY2" fmla="*/ 1367999 h 1934345"/>
              <a:gd name="connsiteX3" fmla="*/ 414403 w 1779297"/>
              <a:gd name="connsiteY3" fmla="*/ 971701 h 1934345"/>
              <a:gd name="connsiteX4" fmla="*/ 195802 w 1779297"/>
              <a:gd name="connsiteY4" fmla="*/ 813988 h 1934345"/>
              <a:gd name="connsiteX5" fmla="*/ 182261 w 1779297"/>
              <a:gd name="connsiteY5" fmla="*/ 529181 h 1934345"/>
              <a:gd name="connsiteX6" fmla="*/ 340583 w 1779297"/>
              <a:gd name="connsiteY6" fmla="*/ 278490 h 1934345"/>
              <a:gd name="connsiteX7" fmla="*/ 601844 w 1779297"/>
              <a:gd name="connsiteY7" fmla="*/ 78547 h 1934345"/>
              <a:gd name="connsiteX8" fmla="*/ 995135 w 1779297"/>
              <a:gd name="connsiteY8" fmla="*/ 39218 h 1934345"/>
              <a:gd name="connsiteX9" fmla="*/ 1364468 w 1779297"/>
              <a:gd name="connsiteY9" fmla="*/ 624316 h 1934345"/>
              <a:gd name="connsiteX10" fmla="*/ 1422225 w 1779297"/>
              <a:gd name="connsiteY10" fmla="*/ 709196 h 1934345"/>
              <a:gd name="connsiteX11" fmla="*/ 1779297 w 1779297"/>
              <a:gd name="connsiteY11" fmla="*/ 1459087 h 1934345"/>
              <a:gd name="connsiteX12" fmla="*/ 1381451 w 1779297"/>
              <a:gd name="connsiteY12" fmla="*/ 1731617 h 1934345"/>
              <a:gd name="connsiteX13" fmla="*/ 1078955 w 1779297"/>
              <a:gd name="connsiteY13" fmla="*/ 943037 h 1934345"/>
              <a:gd name="connsiteX14" fmla="*/ 751317 w 1779297"/>
              <a:gd name="connsiteY14" fmla="*/ 1012324 h 1934345"/>
              <a:gd name="connsiteX15" fmla="*/ 668878 w 1779297"/>
              <a:gd name="connsiteY15" fmla="*/ 1685957 h 1934345"/>
              <a:gd name="connsiteX16" fmla="*/ 597101 w 1779297"/>
              <a:gd name="connsiteY16" fmla="*/ 1930772 h 1934345"/>
              <a:gd name="connsiteX0" fmla="*/ 597101 w 1779297"/>
              <a:gd name="connsiteY0" fmla="*/ 1926678 h 1930251"/>
              <a:gd name="connsiteX1" fmla="*/ 2431 w 1779297"/>
              <a:gd name="connsiteY1" fmla="*/ 1807342 h 1930251"/>
              <a:gd name="connsiteX2" fmla="*/ 231778 w 1779297"/>
              <a:gd name="connsiteY2" fmla="*/ 1363905 h 1930251"/>
              <a:gd name="connsiteX3" fmla="*/ 414403 w 1779297"/>
              <a:gd name="connsiteY3" fmla="*/ 967607 h 1930251"/>
              <a:gd name="connsiteX4" fmla="*/ 195802 w 1779297"/>
              <a:gd name="connsiteY4" fmla="*/ 809894 h 1930251"/>
              <a:gd name="connsiteX5" fmla="*/ 182261 w 1779297"/>
              <a:gd name="connsiteY5" fmla="*/ 525087 h 1930251"/>
              <a:gd name="connsiteX6" fmla="*/ 340583 w 1779297"/>
              <a:gd name="connsiteY6" fmla="*/ 274396 h 1930251"/>
              <a:gd name="connsiteX7" fmla="*/ 601844 w 1779297"/>
              <a:gd name="connsiteY7" fmla="*/ 74453 h 1930251"/>
              <a:gd name="connsiteX8" fmla="*/ 995135 w 1779297"/>
              <a:gd name="connsiteY8" fmla="*/ 35124 h 1930251"/>
              <a:gd name="connsiteX9" fmla="*/ 1415954 w 1779297"/>
              <a:gd name="connsiteY9" fmla="*/ 564792 h 1930251"/>
              <a:gd name="connsiteX10" fmla="*/ 1422225 w 1779297"/>
              <a:gd name="connsiteY10" fmla="*/ 705102 h 1930251"/>
              <a:gd name="connsiteX11" fmla="*/ 1779297 w 1779297"/>
              <a:gd name="connsiteY11" fmla="*/ 1454993 h 1930251"/>
              <a:gd name="connsiteX12" fmla="*/ 1381451 w 1779297"/>
              <a:gd name="connsiteY12" fmla="*/ 1727523 h 1930251"/>
              <a:gd name="connsiteX13" fmla="*/ 1078955 w 1779297"/>
              <a:gd name="connsiteY13" fmla="*/ 938943 h 1930251"/>
              <a:gd name="connsiteX14" fmla="*/ 751317 w 1779297"/>
              <a:gd name="connsiteY14" fmla="*/ 1008230 h 1930251"/>
              <a:gd name="connsiteX15" fmla="*/ 668878 w 1779297"/>
              <a:gd name="connsiteY15" fmla="*/ 1681863 h 1930251"/>
              <a:gd name="connsiteX16" fmla="*/ 597101 w 1779297"/>
              <a:gd name="connsiteY16" fmla="*/ 1926678 h 1930251"/>
              <a:gd name="connsiteX0" fmla="*/ 597101 w 1779297"/>
              <a:gd name="connsiteY0" fmla="*/ 1913057 h 1916630"/>
              <a:gd name="connsiteX1" fmla="*/ 2431 w 1779297"/>
              <a:gd name="connsiteY1" fmla="*/ 1793721 h 1916630"/>
              <a:gd name="connsiteX2" fmla="*/ 231778 w 1779297"/>
              <a:gd name="connsiteY2" fmla="*/ 1350284 h 1916630"/>
              <a:gd name="connsiteX3" fmla="*/ 414403 w 1779297"/>
              <a:gd name="connsiteY3" fmla="*/ 953986 h 1916630"/>
              <a:gd name="connsiteX4" fmla="*/ 195802 w 1779297"/>
              <a:gd name="connsiteY4" fmla="*/ 796273 h 1916630"/>
              <a:gd name="connsiteX5" fmla="*/ 182261 w 1779297"/>
              <a:gd name="connsiteY5" fmla="*/ 511466 h 1916630"/>
              <a:gd name="connsiteX6" fmla="*/ 340583 w 1779297"/>
              <a:gd name="connsiteY6" fmla="*/ 260775 h 1916630"/>
              <a:gd name="connsiteX7" fmla="*/ 601844 w 1779297"/>
              <a:gd name="connsiteY7" fmla="*/ 60832 h 1916630"/>
              <a:gd name="connsiteX8" fmla="*/ 995135 w 1779297"/>
              <a:gd name="connsiteY8" fmla="*/ 21503 h 1916630"/>
              <a:gd name="connsiteX9" fmla="*/ 1298940 w 1779297"/>
              <a:gd name="connsiteY9" fmla="*/ 366405 h 1916630"/>
              <a:gd name="connsiteX10" fmla="*/ 1415954 w 1779297"/>
              <a:gd name="connsiteY10" fmla="*/ 551171 h 1916630"/>
              <a:gd name="connsiteX11" fmla="*/ 1422225 w 1779297"/>
              <a:gd name="connsiteY11" fmla="*/ 691481 h 1916630"/>
              <a:gd name="connsiteX12" fmla="*/ 1779297 w 1779297"/>
              <a:gd name="connsiteY12" fmla="*/ 1441372 h 1916630"/>
              <a:gd name="connsiteX13" fmla="*/ 1381451 w 1779297"/>
              <a:gd name="connsiteY13" fmla="*/ 1713902 h 1916630"/>
              <a:gd name="connsiteX14" fmla="*/ 1078955 w 1779297"/>
              <a:gd name="connsiteY14" fmla="*/ 925322 h 1916630"/>
              <a:gd name="connsiteX15" fmla="*/ 751317 w 1779297"/>
              <a:gd name="connsiteY15" fmla="*/ 994609 h 1916630"/>
              <a:gd name="connsiteX16" fmla="*/ 668878 w 1779297"/>
              <a:gd name="connsiteY16" fmla="*/ 1668242 h 1916630"/>
              <a:gd name="connsiteX17" fmla="*/ 597101 w 1779297"/>
              <a:gd name="connsiteY17" fmla="*/ 1913057 h 1916630"/>
              <a:gd name="connsiteX0" fmla="*/ 597101 w 1779297"/>
              <a:gd name="connsiteY0" fmla="*/ 1912377 h 1915950"/>
              <a:gd name="connsiteX1" fmla="*/ 2431 w 1779297"/>
              <a:gd name="connsiteY1" fmla="*/ 1793041 h 1915950"/>
              <a:gd name="connsiteX2" fmla="*/ 231778 w 1779297"/>
              <a:gd name="connsiteY2" fmla="*/ 1349604 h 1915950"/>
              <a:gd name="connsiteX3" fmla="*/ 414403 w 1779297"/>
              <a:gd name="connsiteY3" fmla="*/ 953306 h 1915950"/>
              <a:gd name="connsiteX4" fmla="*/ 195802 w 1779297"/>
              <a:gd name="connsiteY4" fmla="*/ 795593 h 1915950"/>
              <a:gd name="connsiteX5" fmla="*/ 182261 w 1779297"/>
              <a:gd name="connsiteY5" fmla="*/ 510786 h 1915950"/>
              <a:gd name="connsiteX6" fmla="*/ 340583 w 1779297"/>
              <a:gd name="connsiteY6" fmla="*/ 260095 h 1915950"/>
              <a:gd name="connsiteX7" fmla="*/ 601844 w 1779297"/>
              <a:gd name="connsiteY7" fmla="*/ 60152 h 1915950"/>
              <a:gd name="connsiteX8" fmla="*/ 995135 w 1779297"/>
              <a:gd name="connsiteY8" fmla="*/ 20823 h 1915950"/>
              <a:gd name="connsiteX9" fmla="*/ 1350426 w 1779297"/>
              <a:gd name="connsiteY9" fmla="*/ 356487 h 1915950"/>
              <a:gd name="connsiteX10" fmla="*/ 1415954 w 1779297"/>
              <a:gd name="connsiteY10" fmla="*/ 550491 h 1915950"/>
              <a:gd name="connsiteX11" fmla="*/ 1422225 w 1779297"/>
              <a:gd name="connsiteY11" fmla="*/ 690801 h 1915950"/>
              <a:gd name="connsiteX12" fmla="*/ 1779297 w 1779297"/>
              <a:gd name="connsiteY12" fmla="*/ 1440692 h 1915950"/>
              <a:gd name="connsiteX13" fmla="*/ 1381451 w 1779297"/>
              <a:gd name="connsiteY13" fmla="*/ 1713222 h 1915950"/>
              <a:gd name="connsiteX14" fmla="*/ 1078955 w 1779297"/>
              <a:gd name="connsiteY14" fmla="*/ 924642 h 1915950"/>
              <a:gd name="connsiteX15" fmla="*/ 751317 w 1779297"/>
              <a:gd name="connsiteY15" fmla="*/ 993929 h 1915950"/>
              <a:gd name="connsiteX16" fmla="*/ 668878 w 1779297"/>
              <a:gd name="connsiteY16" fmla="*/ 1667562 h 1915950"/>
              <a:gd name="connsiteX17" fmla="*/ 597101 w 1779297"/>
              <a:gd name="connsiteY17" fmla="*/ 1912377 h 1915950"/>
              <a:gd name="connsiteX0" fmla="*/ 597101 w 1779297"/>
              <a:gd name="connsiteY0" fmla="*/ 1859321 h 1862894"/>
              <a:gd name="connsiteX1" fmla="*/ 2431 w 1779297"/>
              <a:gd name="connsiteY1" fmla="*/ 1739985 h 1862894"/>
              <a:gd name="connsiteX2" fmla="*/ 231778 w 1779297"/>
              <a:gd name="connsiteY2" fmla="*/ 1296548 h 1862894"/>
              <a:gd name="connsiteX3" fmla="*/ 414403 w 1779297"/>
              <a:gd name="connsiteY3" fmla="*/ 900250 h 1862894"/>
              <a:gd name="connsiteX4" fmla="*/ 195802 w 1779297"/>
              <a:gd name="connsiteY4" fmla="*/ 742537 h 1862894"/>
              <a:gd name="connsiteX5" fmla="*/ 182261 w 1779297"/>
              <a:gd name="connsiteY5" fmla="*/ 457730 h 1862894"/>
              <a:gd name="connsiteX6" fmla="*/ 340583 w 1779297"/>
              <a:gd name="connsiteY6" fmla="*/ 207039 h 1862894"/>
              <a:gd name="connsiteX7" fmla="*/ 601844 w 1779297"/>
              <a:gd name="connsiteY7" fmla="*/ 7096 h 1862894"/>
              <a:gd name="connsiteX8" fmla="*/ 962371 w 1779297"/>
              <a:gd name="connsiteY8" fmla="*/ 69388 h 1862894"/>
              <a:gd name="connsiteX9" fmla="*/ 1350426 w 1779297"/>
              <a:gd name="connsiteY9" fmla="*/ 303431 h 1862894"/>
              <a:gd name="connsiteX10" fmla="*/ 1415954 w 1779297"/>
              <a:gd name="connsiteY10" fmla="*/ 497435 h 1862894"/>
              <a:gd name="connsiteX11" fmla="*/ 1422225 w 1779297"/>
              <a:gd name="connsiteY11" fmla="*/ 637745 h 1862894"/>
              <a:gd name="connsiteX12" fmla="*/ 1779297 w 1779297"/>
              <a:gd name="connsiteY12" fmla="*/ 1387636 h 1862894"/>
              <a:gd name="connsiteX13" fmla="*/ 1381451 w 1779297"/>
              <a:gd name="connsiteY13" fmla="*/ 1660166 h 1862894"/>
              <a:gd name="connsiteX14" fmla="*/ 1078955 w 1779297"/>
              <a:gd name="connsiteY14" fmla="*/ 871586 h 1862894"/>
              <a:gd name="connsiteX15" fmla="*/ 751317 w 1779297"/>
              <a:gd name="connsiteY15" fmla="*/ 940873 h 1862894"/>
              <a:gd name="connsiteX16" fmla="*/ 668878 w 1779297"/>
              <a:gd name="connsiteY16" fmla="*/ 1614506 h 1862894"/>
              <a:gd name="connsiteX17" fmla="*/ 597101 w 1779297"/>
              <a:gd name="connsiteY17" fmla="*/ 1859321 h 1862894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195802 w 1779297"/>
              <a:gd name="connsiteY4" fmla="*/ 695652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414403 w 1779297"/>
              <a:gd name="connsiteY3" fmla="*/ 853365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  <a:gd name="connsiteX0" fmla="*/ 597101 w 1779297"/>
              <a:gd name="connsiteY0" fmla="*/ 1812436 h 1816009"/>
              <a:gd name="connsiteX1" fmla="*/ 2431 w 1779297"/>
              <a:gd name="connsiteY1" fmla="*/ 1693100 h 1816009"/>
              <a:gd name="connsiteX2" fmla="*/ 231778 w 1779297"/>
              <a:gd name="connsiteY2" fmla="*/ 1249663 h 1816009"/>
              <a:gd name="connsiteX3" fmla="*/ 339515 w 1779297"/>
              <a:gd name="connsiteY3" fmla="*/ 825650 h 1816009"/>
              <a:gd name="connsiteX4" fmla="*/ 223886 w 1779297"/>
              <a:gd name="connsiteY4" fmla="*/ 667937 h 1816009"/>
              <a:gd name="connsiteX5" fmla="*/ 182261 w 1779297"/>
              <a:gd name="connsiteY5" fmla="*/ 410845 h 1816009"/>
              <a:gd name="connsiteX6" fmla="*/ 340583 w 1779297"/>
              <a:gd name="connsiteY6" fmla="*/ 160154 h 1816009"/>
              <a:gd name="connsiteX7" fmla="*/ 606524 w 1779297"/>
              <a:gd name="connsiteY7" fmla="*/ 24879 h 1816009"/>
              <a:gd name="connsiteX8" fmla="*/ 962371 w 1779297"/>
              <a:gd name="connsiteY8" fmla="*/ 22503 h 1816009"/>
              <a:gd name="connsiteX9" fmla="*/ 1350426 w 1779297"/>
              <a:gd name="connsiteY9" fmla="*/ 256546 h 1816009"/>
              <a:gd name="connsiteX10" fmla="*/ 1415954 w 1779297"/>
              <a:gd name="connsiteY10" fmla="*/ 450550 h 1816009"/>
              <a:gd name="connsiteX11" fmla="*/ 1422225 w 1779297"/>
              <a:gd name="connsiteY11" fmla="*/ 590860 h 1816009"/>
              <a:gd name="connsiteX12" fmla="*/ 1779297 w 1779297"/>
              <a:gd name="connsiteY12" fmla="*/ 1340751 h 1816009"/>
              <a:gd name="connsiteX13" fmla="*/ 1381451 w 1779297"/>
              <a:gd name="connsiteY13" fmla="*/ 1613281 h 1816009"/>
              <a:gd name="connsiteX14" fmla="*/ 1078955 w 1779297"/>
              <a:gd name="connsiteY14" fmla="*/ 824701 h 1816009"/>
              <a:gd name="connsiteX15" fmla="*/ 751317 w 1779297"/>
              <a:gd name="connsiteY15" fmla="*/ 893988 h 1816009"/>
              <a:gd name="connsiteX16" fmla="*/ 668878 w 1779297"/>
              <a:gd name="connsiteY16" fmla="*/ 1567621 h 1816009"/>
              <a:gd name="connsiteX17" fmla="*/ 597101 w 1779297"/>
              <a:gd name="connsiteY17" fmla="*/ 1812436 h 181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9297" h="1816009">
                <a:moveTo>
                  <a:pt x="597101" y="1812436"/>
                </a:moveTo>
                <a:cubicBezTo>
                  <a:pt x="486026" y="1833349"/>
                  <a:pt x="31334" y="1758411"/>
                  <a:pt x="2431" y="1693100"/>
                </a:cubicBezTo>
                <a:cubicBezTo>
                  <a:pt x="-26472" y="1627789"/>
                  <a:pt x="211482" y="1360364"/>
                  <a:pt x="231778" y="1249663"/>
                </a:cubicBezTo>
                <a:cubicBezTo>
                  <a:pt x="252075" y="1138962"/>
                  <a:pt x="340830" y="922604"/>
                  <a:pt x="339515" y="825650"/>
                </a:cubicBezTo>
                <a:cubicBezTo>
                  <a:pt x="338200" y="728696"/>
                  <a:pt x="250095" y="737071"/>
                  <a:pt x="223886" y="667937"/>
                </a:cubicBezTo>
                <a:cubicBezTo>
                  <a:pt x="197677" y="598803"/>
                  <a:pt x="162812" y="495475"/>
                  <a:pt x="182261" y="410845"/>
                </a:cubicBezTo>
                <a:cubicBezTo>
                  <a:pt x="201710" y="326215"/>
                  <a:pt x="269873" y="224482"/>
                  <a:pt x="340583" y="160154"/>
                </a:cubicBezTo>
                <a:cubicBezTo>
                  <a:pt x="411293" y="95826"/>
                  <a:pt x="502893" y="47821"/>
                  <a:pt x="606524" y="24879"/>
                </a:cubicBezTo>
                <a:cubicBezTo>
                  <a:pt x="710155" y="1937"/>
                  <a:pt x="838388" y="-16108"/>
                  <a:pt x="962371" y="22503"/>
                </a:cubicBezTo>
                <a:cubicBezTo>
                  <a:pt x="1086354" y="61114"/>
                  <a:pt x="1280290" y="168268"/>
                  <a:pt x="1350426" y="256546"/>
                </a:cubicBezTo>
                <a:cubicBezTo>
                  <a:pt x="1420562" y="344824"/>
                  <a:pt x="1395407" y="396371"/>
                  <a:pt x="1415954" y="450550"/>
                </a:cubicBezTo>
                <a:cubicBezTo>
                  <a:pt x="1436501" y="504729"/>
                  <a:pt x="1361668" y="442493"/>
                  <a:pt x="1422225" y="590860"/>
                </a:cubicBezTo>
                <a:cubicBezTo>
                  <a:pt x="1482782" y="739227"/>
                  <a:pt x="1779297" y="1340751"/>
                  <a:pt x="1779297" y="1340751"/>
                </a:cubicBezTo>
                <a:lnTo>
                  <a:pt x="1381451" y="1613281"/>
                </a:lnTo>
                <a:lnTo>
                  <a:pt x="1078955" y="824701"/>
                </a:lnTo>
                <a:lnTo>
                  <a:pt x="751317" y="893988"/>
                </a:lnTo>
                <a:cubicBezTo>
                  <a:pt x="723837" y="1118532"/>
                  <a:pt x="694581" y="1414546"/>
                  <a:pt x="668878" y="1567621"/>
                </a:cubicBezTo>
                <a:cubicBezTo>
                  <a:pt x="643175" y="1720696"/>
                  <a:pt x="708176" y="1791523"/>
                  <a:pt x="597101" y="181243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A6986B6D-0EFF-8C2B-450A-9560D0FF35B2}"/>
              </a:ext>
            </a:extLst>
          </p:cNvPr>
          <p:cNvGrpSpPr/>
          <p:nvPr/>
        </p:nvGrpSpPr>
        <p:grpSpPr>
          <a:xfrm>
            <a:off x="617204" y="1674043"/>
            <a:ext cx="2026382" cy="2188227"/>
            <a:chOff x="617204" y="1674043"/>
            <a:chExt cx="2026382" cy="2188227"/>
          </a:xfrm>
        </p:grpSpPr>
        <p:pic>
          <p:nvPicPr>
            <p:cNvPr id="50" name="Рисунок 49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A53257A-048A-B9A3-0C47-F6BA91CC1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39534">
              <a:off x="617204" y="2342877"/>
              <a:ext cx="1519393" cy="1519393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шляп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F8152FF4-39DF-D287-A1BB-F566EAB20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01410">
              <a:off x="664873" y="1674043"/>
              <a:ext cx="1978713" cy="1978713"/>
            </a:xfrm>
            <a:prstGeom prst="rect">
              <a:avLst/>
            </a:prstGeom>
          </p:spPr>
        </p:pic>
      </p:grp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705850" y="2000548"/>
            <a:ext cx="1892600" cy="1693618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  <a:gd name="connsiteX0" fmla="*/ 1004679 w 4319528"/>
              <a:gd name="connsiteY0" fmla="*/ 5739019 h 6019394"/>
              <a:gd name="connsiteX1" fmla="*/ 159104 w 4319528"/>
              <a:gd name="connsiteY1" fmla="*/ 5158915 h 6019394"/>
              <a:gd name="connsiteX2" fmla="*/ 159104 w 4319528"/>
              <a:gd name="connsiteY2" fmla="*/ 5158915 h 6019394"/>
              <a:gd name="connsiteX3" fmla="*/ 1788 w 4319528"/>
              <a:gd name="connsiteY3" fmla="*/ 4677135 h 6019394"/>
              <a:gd name="connsiteX4" fmla="*/ 80446 w 4319528"/>
              <a:gd name="connsiteY4" fmla="*/ 4175690 h 6019394"/>
              <a:gd name="connsiteX5" fmla="*/ 178769 w 4319528"/>
              <a:gd name="connsiteY5" fmla="*/ 4116696 h 6019394"/>
              <a:gd name="connsiteX6" fmla="*/ 198433 w 4319528"/>
              <a:gd name="connsiteY6" fmla="*/ 3310451 h 6019394"/>
              <a:gd name="connsiteX7" fmla="*/ 493401 w 4319528"/>
              <a:gd name="connsiteY7" fmla="*/ 3035148 h 6019394"/>
              <a:gd name="connsiteX8" fmla="*/ 1024343 w 4319528"/>
              <a:gd name="connsiteY8" fmla="*/ 2809006 h 6019394"/>
              <a:gd name="connsiteX9" fmla="*/ 1348808 w 4319528"/>
              <a:gd name="connsiteY9" fmla="*/ 2867999 h 6019394"/>
              <a:gd name="connsiteX10" fmla="*/ 1702769 w 4319528"/>
              <a:gd name="connsiteY10" fmla="*/ 3172799 h 6019394"/>
              <a:gd name="connsiteX11" fmla="*/ 3033841 w 4319528"/>
              <a:gd name="connsiteY11" fmla="*/ 795 h 6019394"/>
              <a:gd name="connsiteX12" fmla="*/ 3443079 w 4319528"/>
              <a:gd name="connsiteY12" fmla="*/ 2838503 h 6019394"/>
              <a:gd name="connsiteX13" fmla="*/ 3443079 w 4319528"/>
              <a:gd name="connsiteY13" fmla="*/ 2838503 h 6019394"/>
              <a:gd name="connsiteX14" fmla="*/ 3816704 w 4319528"/>
              <a:gd name="connsiteY14" fmla="*/ 3054812 h 6019394"/>
              <a:gd name="connsiteX15" fmla="*/ 4072343 w 4319528"/>
              <a:gd name="connsiteY15" fmla="*/ 3546425 h 6019394"/>
              <a:gd name="connsiteX16" fmla="*/ 4131337 w 4319528"/>
              <a:gd name="connsiteY16" fmla="*/ 4156025 h 6019394"/>
              <a:gd name="connsiteX17" fmla="*/ 4318149 w 4319528"/>
              <a:gd name="connsiteY17" fmla="*/ 4736128 h 6019394"/>
              <a:gd name="connsiteX18" fmla="*/ 4023182 w 4319528"/>
              <a:gd name="connsiteY18" fmla="*/ 5227741 h 6019394"/>
              <a:gd name="connsiteX19" fmla="*/ 3334924 w 4319528"/>
              <a:gd name="connsiteY19" fmla="*/ 5611199 h 6019394"/>
              <a:gd name="connsiteX20" fmla="*/ 3148111 w 4319528"/>
              <a:gd name="connsiteY20" fmla="*/ 5640696 h 6019394"/>
              <a:gd name="connsiteX21" fmla="*/ 2273040 w 4319528"/>
              <a:gd name="connsiteY21" fmla="*/ 6004490 h 6019394"/>
              <a:gd name="connsiteX22" fmla="*/ 1761762 w 4319528"/>
              <a:gd name="connsiteY22" fmla="*/ 5925832 h 6019394"/>
              <a:gd name="connsiteX23" fmla="*/ 1270149 w 4319528"/>
              <a:gd name="connsiteY23" fmla="*/ 5709522 h 6019394"/>
              <a:gd name="connsiteX24" fmla="*/ 1004679 w 4319528"/>
              <a:gd name="connsiteY24" fmla="*/ 5739019 h 6019394"/>
              <a:gd name="connsiteX0" fmla="*/ 1004679 w 5093468"/>
              <a:gd name="connsiteY0" fmla="*/ 5739019 h 6019394"/>
              <a:gd name="connsiteX1" fmla="*/ 159104 w 5093468"/>
              <a:gd name="connsiteY1" fmla="*/ 5158915 h 6019394"/>
              <a:gd name="connsiteX2" fmla="*/ 159104 w 5093468"/>
              <a:gd name="connsiteY2" fmla="*/ 5158915 h 6019394"/>
              <a:gd name="connsiteX3" fmla="*/ 1788 w 5093468"/>
              <a:gd name="connsiteY3" fmla="*/ 4677135 h 6019394"/>
              <a:gd name="connsiteX4" fmla="*/ 80446 w 5093468"/>
              <a:gd name="connsiteY4" fmla="*/ 4175690 h 6019394"/>
              <a:gd name="connsiteX5" fmla="*/ 178769 w 5093468"/>
              <a:gd name="connsiteY5" fmla="*/ 4116696 h 6019394"/>
              <a:gd name="connsiteX6" fmla="*/ 198433 w 5093468"/>
              <a:gd name="connsiteY6" fmla="*/ 3310451 h 6019394"/>
              <a:gd name="connsiteX7" fmla="*/ 493401 w 5093468"/>
              <a:gd name="connsiteY7" fmla="*/ 3035148 h 6019394"/>
              <a:gd name="connsiteX8" fmla="*/ 1024343 w 5093468"/>
              <a:gd name="connsiteY8" fmla="*/ 2809006 h 6019394"/>
              <a:gd name="connsiteX9" fmla="*/ 1348808 w 5093468"/>
              <a:gd name="connsiteY9" fmla="*/ 2867999 h 6019394"/>
              <a:gd name="connsiteX10" fmla="*/ 1702769 w 5093468"/>
              <a:gd name="connsiteY10" fmla="*/ 3172799 h 6019394"/>
              <a:gd name="connsiteX11" fmla="*/ 3033841 w 5093468"/>
              <a:gd name="connsiteY11" fmla="*/ 795 h 6019394"/>
              <a:gd name="connsiteX12" fmla="*/ 3443079 w 5093468"/>
              <a:gd name="connsiteY12" fmla="*/ 2838503 h 6019394"/>
              <a:gd name="connsiteX13" fmla="*/ 5091064 w 5093468"/>
              <a:gd name="connsiteY13" fmla="*/ 1050644 h 6019394"/>
              <a:gd name="connsiteX14" fmla="*/ 3816704 w 5093468"/>
              <a:gd name="connsiteY14" fmla="*/ 3054812 h 6019394"/>
              <a:gd name="connsiteX15" fmla="*/ 4072343 w 5093468"/>
              <a:gd name="connsiteY15" fmla="*/ 3546425 h 6019394"/>
              <a:gd name="connsiteX16" fmla="*/ 4131337 w 5093468"/>
              <a:gd name="connsiteY16" fmla="*/ 4156025 h 6019394"/>
              <a:gd name="connsiteX17" fmla="*/ 4318149 w 5093468"/>
              <a:gd name="connsiteY17" fmla="*/ 4736128 h 6019394"/>
              <a:gd name="connsiteX18" fmla="*/ 4023182 w 5093468"/>
              <a:gd name="connsiteY18" fmla="*/ 5227741 h 6019394"/>
              <a:gd name="connsiteX19" fmla="*/ 3334924 w 5093468"/>
              <a:gd name="connsiteY19" fmla="*/ 5611199 h 6019394"/>
              <a:gd name="connsiteX20" fmla="*/ 3148111 w 5093468"/>
              <a:gd name="connsiteY20" fmla="*/ 5640696 h 6019394"/>
              <a:gd name="connsiteX21" fmla="*/ 2273040 w 5093468"/>
              <a:gd name="connsiteY21" fmla="*/ 6004490 h 6019394"/>
              <a:gd name="connsiteX22" fmla="*/ 1761762 w 5093468"/>
              <a:gd name="connsiteY22" fmla="*/ 5925832 h 6019394"/>
              <a:gd name="connsiteX23" fmla="*/ 1270149 w 5093468"/>
              <a:gd name="connsiteY23" fmla="*/ 5709522 h 6019394"/>
              <a:gd name="connsiteX24" fmla="*/ 1004679 w 5093468"/>
              <a:gd name="connsiteY24" fmla="*/ 5739019 h 6019394"/>
              <a:gd name="connsiteX0" fmla="*/ 1004679 w 5093468"/>
              <a:gd name="connsiteY0" fmla="*/ 5857171 h 6137546"/>
              <a:gd name="connsiteX1" fmla="*/ 159104 w 5093468"/>
              <a:gd name="connsiteY1" fmla="*/ 5277067 h 6137546"/>
              <a:gd name="connsiteX2" fmla="*/ 159104 w 5093468"/>
              <a:gd name="connsiteY2" fmla="*/ 5277067 h 6137546"/>
              <a:gd name="connsiteX3" fmla="*/ 1788 w 5093468"/>
              <a:gd name="connsiteY3" fmla="*/ 4795287 h 6137546"/>
              <a:gd name="connsiteX4" fmla="*/ 80446 w 5093468"/>
              <a:gd name="connsiteY4" fmla="*/ 4293842 h 6137546"/>
              <a:gd name="connsiteX5" fmla="*/ 178769 w 5093468"/>
              <a:gd name="connsiteY5" fmla="*/ 4234848 h 6137546"/>
              <a:gd name="connsiteX6" fmla="*/ 198433 w 5093468"/>
              <a:gd name="connsiteY6" fmla="*/ 3428603 h 6137546"/>
              <a:gd name="connsiteX7" fmla="*/ 493401 w 5093468"/>
              <a:gd name="connsiteY7" fmla="*/ 3153300 h 6137546"/>
              <a:gd name="connsiteX8" fmla="*/ 1024343 w 5093468"/>
              <a:gd name="connsiteY8" fmla="*/ 2927158 h 6137546"/>
              <a:gd name="connsiteX9" fmla="*/ 1348808 w 5093468"/>
              <a:gd name="connsiteY9" fmla="*/ 2986151 h 6137546"/>
              <a:gd name="connsiteX10" fmla="*/ 1702769 w 5093468"/>
              <a:gd name="connsiteY10" fmla="*/ 3290951 h 6137546"/>
              <a:gd name="connsiteX11" fmla="*/ 3033841 w 5093468"/>
              <a:gd name="connsiteY11" fmla="*/ 118947 h 6137546"/>
              <a:gd name="connsiteX12" fmla="*/ 4498819 w 5093468"/>
              <a:gd name="connsiteY12" fmla="*/ 620905 h 6137546"/>
              <a:gd name="connsiteX13" fmla="*/ 5091064 w 5093468"/>
              <a:gd name="connsiteY13" fmla="*/ 1168796 h 6137546"/>
              <a:gd name="connsiteX14" fmla="*/ 3816704 w 5093468"/>
              <a:gd name="connsiteY14" fmla="*/ 3172964 h 6137546"/>
              <a:gd name="connsiteX15" fmla="*/ 4072343 w 5093468"/>
              <a:gd name="connsiteY15" fmla="*/ 3664577 h 6137546"/>
              <a:gd name="connsiteX16" fmla="*/ 4131337 w 5093468"/>
              <a:gd name="connsiteY16" fmla="*/ 4274177 h 6137546"/>
              <a:gd name="connsiteX17" fmla="*/ 4318149 w 5093468"/>
              <a:gd name="connsiteY17" fmla="*/ 4854280 h 6137546"/>
              <a:gd name="connsiteX18" fmla="*/ 4023182 w 5093468"/>
              <a:gd name="connsiteY18" fmla="*/ 5345893 h 6137546"/>
              <a:gd name="connsiteX19" fmla="*/ 3334924 w 5093468"/>
              <a:gd name="connsiteY19" fmla="*/ 5729351 h 6137546"/>
              <a:gd name="connsiteX20" fmla="*/ 3148111 w 5093468"/>
              <a:gd name="connsiteY20" fmla="*/ 5758848 h 6137546"/>
              <a:gd name="connsiteX21" fmla="*/ 2273040 w 5093468"/>
              <a:gd name="connsiteY21" fmla="*/ 6122642 h 6137546"/>
              <a:gd name="connsiteX22" fmla="*/ 1761762 w 5093468"/>
              <a:gd name="connsiteY22" fmla="*/ 6043984 h 6137546"/>
              <a:gd name="connsiteX23" fmla="*/ 1270149 w 5093468"/>
              <a:gd name="connsiteY23" fmla="*/ 5827674 h 6137546"/>
              <a:gd name="connsiteX24" fmla="*/ 1004679 w 5093468"/>
              <a:gd name="connsiteY24" fmla="*/ 5857171 h 6137546"/>
              <a:gd name="connsiteX0" fmla="*/ 1004679 w 5174330"/>
              <a:gd name="connsiteY0" fmla="*/ 5857171 h 6137546"/>
              <a:gd name="connsiteX1" fmla="*/ 159104 w 5174330"/>
              <a:gd name="connsiteY1" fmla="*/ 5277067 h 6137546"/>
              <a:gd name="connsiteX2" fmla="*/ 159104 w 5174330"/>
              <a:gd name="connsiteY2" fmla="*/ 5277067 h 6137546"/>
              <a:gd name="connsiteX3" fmla="*/ 1788 w 5174330"/>
              <a:gd name="connsiteY3" fmla="*/ 4795287 h 6137546"/>
              <a:gd name="connsiteX4" fmla="*/ 80446 w 5174330"/>
              <a:gd name="connsiteY4" fmla="*/ 4293842 h 6137546"/>
              <a:gd name="connsiteX5" fmla="*/ 178769 w 5174330"/>
              <a:gd name="connsiteY5" fmla="*/ 4234848 h 6137546"/>
              <a:gd name="connsiteX6" fmla="*/ 198433 w 5174330"/>
              <a:gd name="connsiteY6" fmla="*/ 3428603 h 6137546"/>
              <a:gd name="connsiteX7" fmla="*/ 493401 w 5174330"/>
              <a:gd name="connsiteY7" fmla="*/ 3153300 h 6137546"/>
              <a:gd name="connsiteX8" fmla="*/ 1024343 w 5174330"/>
              <a:gd name="connsiteY8" fmla="*/ 2927158 h 6137546"/>
              <a:gd name="connsiteX9" fmla="*/ 1348808 w 5174330"/>
              <a:gd name="connsiteY9" fmla="*/ 2986151 h 6137546"/>
              <a:gd name="connsiteX10" fmla="*/ 1702769 w 5174330"/>
              <a:gd name="connsiteY10" fmla="*/ 3290951 h 6137546"/>
              <a:gd name="connsiteX11" fmla="*/ 3033841 w 5174330"/>
              <a:gd name="connsiteY11" fmla="*/ 118947 h 6137546"/>
              <a:gd name="connsiteX12" fmla="*/ 4498819 w 5174330"/>
              <a:gd name="connsiteY12" fmla="*/ 620905 h 6137546"/>
              <a:gd name="connsiteX13" fmla="*/ 5091064 w 5174330"/>
              <a:gd name="connsiteY13" fmla="*/ 1168796 h 6137546"/>
              <a:gd name="connsiteX14" fmla="*/ 5078444 w 5174330"/>
              <a:gd name="connsiteY14" fmla="*/ 2250198 h 6137546"/>
              <a:gd name="connsiteX15" fmla="*/ 4072343 w 5174330"/>
              <a:gd name="connsiteY15" fmla="*/ 3664577 h 6137546"/>
              <a:gd name="connsiteX16" fmla="*/ 4131337 w 5174330"/>
              <a:gd name="connsiteY16" fmla="*/ 4274177 h 6137546"/>
              <a:gd name="connsiteX17" fmla="*/ 4318149 w 5174330"/>
              <a:gd name="connsiteY17" fmla="*/ 4854280 h 6137546"/>
              <a:gd name="connsiteX18" fmla="*/ 4023182 w 5174330"/>
              <a:gd name="connsiteY18" fmla="*/ 5345893 h 6137546"/>
              <a:gd name="connsiteX19" fmla="*/ 3334924 w 5174330"/>
              <a:gd name="connsiteY19" fmla="*/ 5729351 h 6137546"/>
              <a:gd name="connsiteX20" fmla="*/ 3148111 w 5174330"/>
              <a:gd name="connsiteY20" fmla="*/ 5758848 h 6137546"/>
              <a:gd name="connsiteX21" fmla="*/ 2273040 w 5174330"/>
              <a:gd name="connsiteY21" fmla="*/ 6122642 h 6137546"/>
              <a:gd name="connsiteX22" fmla="*/ 1761762 w 5174330"/>
              <a:gd name="connsiteY22" fmla="*/ 6043984 h 6137546"/>
              <a:gd name="connsiteX23" fmla="*/ 1270149 w 5174330"/>
              <a:gd name="connsiteY23" fmla="*/ 5827674 h 6137546"/>
              <a:gd name="connsiteX24" fmla="*/ 1004679 w 5174330"/>
              <a:gd name="connsiteY24" fmla="*/ 5857171 h 6137546"/>
              <a:gd name="connsiteX0" fmla="*/ 1004679 w 6480163"/>
              <a:gd name="connsiteY0" fmla="*/ 5857171 h 6137546"/>
              <a:gd name="connsiteX1" fmla="*/ 159104 w 6480163"/>
              <a:gd name="connsiteY1" fmla="*/ 5277067 h 6137546"/>
              <a:gd name="connsiteX2" fmla="*/ 159104 w 6480163"/>
              <a:gd name="connsiteY2" fmla="*/ 5277067 h 6137546"/>
              <a:gd name="connsiteX3" fmla="*/ 1788 w 6480163"/>
              <a:gd name="connsiteY3" fmla="*/ 4795287 h 6137546"/>
              <a:gd name="connsiteX4" fmla="*/ 80446 w 6480163"/>
              <a:gd name="connsiteY4" fmla="*/ 4293842 h 6137546"/>
              <a:gd name="connsiteX5" fmla="*/ 178769 w 6480163"/>
              <a:gd name="connsiteY5" fmla="*/ 4234848 h 6137546"/>
              <a:gd name="connsiteX6" fmla="*/ 198433 w 6480163"/>
              <a:gd name="connsiteY6" fmla="*/ 3428603 h 6137546"/>
              <a:gd name="connsiteX7" fmla="*/ 493401 w 6480163"/>
              <a:gd name="connsiteY7" fmla="*/ 3153300 h 6137546"/>
              <a:gd name="connsiteX8" fmla="*/ 1024343 w 6480163"/>
              <a:gd name="connsiteY8" fmla="*/ 2927158 h 6137546"/>
              <a:gd name="connsiteX9" fmla="*/ 1348808 w 6480163"/>
              <a:gd name="connsiteY9" fmla="*/ 2986151 h 6137546"/>
              <a:gd name="connsiteX10" fmla="*/ 1702769 w 6480163"/>
              <a:gd name="connsiteY10" fmla="*/ 3290951 h 6137546"/>
              <a:gd name="connsiteX11" fmla="*/ 3033841 w 6480163"/>
              <a:gd name="connsiteY11" fmla="*/ 118947 h 6137546"/>
              <a:gd name="connsiteX12" fmla="*/ 4498819 w 6480163"/>
              <a:gd name="connsiteY12" fmla="*/ 620905 h 6137546"/>
              <a:gd name="connsiteX13" fmla="*/ 5091064 w 6480163"/>
              <a:gd name="connsiteY13" fmla="*/ 1168796 h 6137546"/>
              <a:gd name="connsiteX14" fmla="*/ 5078444 w 6480163"/>
              <a:gd name="connsiteY14" fmla="*/ 2250198 h 6137546"/>
              <a:gd name="connsiteX15" fmla="*/ 6467069 w 6480163"/>
              <a:gd name="connsiteY15" fmla="*/ 3693413 h 6137546"/>
              <a:gd name="connsiteX16" fmla="*/ 4131337 w 6480163"/>
              <a:gd name="connsiteY16" fmla="*/ 4274177 h 6137546"/>
              <a:gd name="connsiteX17" fmla="*/ 4318149 w 6480163"/>
              <a:gd name="connsiteY17" fmla="*/ 4854280 h 6137546"/>
              <a:gd name="connsiteX18" fmla="*/ 4023182 w 6480163"/>
              <a:gd name="connsiteY18" fmla="*/ 5345893 h 6137546"/>
              <a:gd name="connsiteX19" fmla="*/ 3334924 w 6480163"/>
              <a:gd name="connsiteY19" fmla="*/ 5729351 h 6137546"/>
              <a:gd name="connsiteX20" fmla="*/ 3148111 w 6480163"/>
              <a:gd name="connsiteY20" fmla="*/ 5758848 h 6137546"/>
              <a:gd name="connsiteX21" fmla="*/ 2273040 w 6480163"/>
              <a:gd name="connsiteY21" fmla="*/ 6122642 h 6137546"/>
              <a:gd name="connsiteX22" fmla="*/ 1761762 w 6480163"/>
              <a:gd name="connsiteY22" fmla="*/ 6043984 h 6137546"/>
              <a:gd name="connsiteX23" fmla="*/ 1270149 w 6480163"/>
              <a:gd name="connsiteY23" fmla="*/ 5827674 h 6137546"/>
              <a:gd name="connsiteX24" fmla="*/ 1004679 w 6480163"/>
              <a:gd name="connsiteY24" fmla="*/ 5857171 h 6137546"/>
              <a:gd name="connsiteX0" fmla="*/ 1004679 w 6586086"/>
              <a:gd name="connsiteY0" fmla="*/ 5857171 h 6137546"/>
              <a:gd name="connsiteX1" fmla="*/ 159104 w 6586086"/>
              <a:gd name="connsiteY1" fmla="*/ 5277067 h 6137546"/>
              <a:gd name="connsiteX2" fmla="*/ 159104 w 6586086"/>
              <a:gd name="connsiteY2" fmla="*/ 5277067 h 6137546"/>
              <a:gd name="connsiteX3" fmla="*/ 1788 w 6586086"/>
              <a:gd name="connsiteY3" fmla="*/ 4795287 h 6137546"/>
              <a:gd name="connsiteX4" fmla="*/ 80446 w 6586086"/>
              <a:gd name="connsiteY4" fmla="*/ 4293842 h 6137546"/>
              <a:gd name="connsiteX5" fmla="*/ 178769 w 6586086"/>
              <a:gd name="connsiteY5" fmla="*/ 4234848 h 6137546"/>
              <a:gd name="connsiteX6" fmla="*/ 198433 w 6586086"/>
              <a:gd name="connsiteY6" fmla="*/ 3428603 h 6137546"/>
              <a:gd name="connsiteX7" fmla="*/ 493401 w 6586086"/>
              <a:gd name="connsiteY7" fmla="*/ 3153300 h 6137546"/>
              <a:gd name="connsiteX8" fmla="*/ 1024343 w 6586086"/>
              <a:gd name="connsiteY8" fmla="*/ 2927158 h 6137546"/>
              <a:gd name="connsiteX9" fmla="*/ 1348808 w 6586086"/>
              <a:gd name="connsiteY9" fmla="*/ 2986151 h 6137546"/>
              <a:gd name="connsiteX10" fmla="*/ 1702769 w 6586086"/>
              <a:gd name="connsiteY10" fmla="*/ 3290951 h 6137546"/>
              <a:gd name="connsiteX11" fmla="*/ 3033841 w 6586086"/>
              <a:gd name="connsiteY11" fmla="*/ 118947 h 6137546"/>
              <a:gd name="connsiteX12" fmla="*/ 4498819 w 6586086"/>
              <a:gd name="connsiteY12" fmla="*/ 620905 h 6137546"/>
              <a:gd name="connsiteX13" fmla="*/ 5091064 w 6586086"/>
              <a:gd name="connsiteY13" fmla="*/ 1168796 h 6137546"/>
              <a:gd name="connsiteX14" fmla="*/ 5078444 w 6586086"/>
              <a:gd name="connsiteY14" fmla="*/ 2250198 h 6137546"/>
              <a:gd name="connsiteX15" fmla="*/ 6467069 w 6586086"/>
              <a:gd name="connsiteY15" fmla="*/ 3693413 h 6137546"/>
              <a:gd name="connsiteX16" fmla="*/ 6268565 w 6586086"/>
              <a:gd name="connsiteY16" fmla="*/ 5196943 h 6137546"/>
              <a:gd name="connsiteX17" fmla="*/ 4318149 w 6586086"/>
              <a:gd name="connsiteY17" fmla="*/ 4854280 h 6137546"/>
              <a:gd name="connsiteX18" fmla="*/ 4023182 w 6586086"/>
              <a:gd name="connsiteY18" fmla="*/ 5345893 h 6137546"/>
              <a:gd name="connsiteX19" fmla="*/ 3334924 w 6586086"/>
              <a:gd name="connsiteY19" fmla="*/ 5729351 h 6137546"/>
              <a:gd name="connsiteX20" fmla="*/ 3148111 w 6586086"/>
              <a:gd name="connsiteY20" fmla="*/ 5758848 h 6137546"/>
              <a:gd name="connsiteX21" fmla="*/ 2273040 w 6586086"/>
              <a:gd name="connsiteY21" fmla="*/ 6122642 h 6137546"/>
              <a:gd name="connsiteX22" fmla="*/ 1761762 w 6586086"/>
              <a:gd name="connsiteY22" fmla="*/ 6043984 h 6137546"/>
              <a:gd name="connsiteX23" fmla="*/ 1270149 w 6586086"/>
              <a:gd name="connsiteY23" fmla="*/ 5827674 h 6137546"/>
              <a:gd name="connsiteX24" fmla="*/ 1004679 w 6586086"/>
              <a:gd name="connsiteY24" fmla="*/ 5857171 h 6137546"/>
              <a:gd name="connsiteX0" fmla="*/ 1004679 w 6556869"/>
              <a:gd name="connsiteY0" fmla="*/ 5857171 h 6137546"/>
              <a:gd name="connsiteX1" fmla="*/ 159104 w 6556869"/>
              <a:gd name="connsiteY1" fmla="*/ 5277067 h 6137546"/>
              <a:gd name="connsiteX2" fmla="*/ 159104 w 6556869"/>
              <a:gd name="connsiteY2" fmla="*/ 5277067 h 6137546"/>
              <a:gd name="connsiteX3" fmla="*/ 1788 w 6556869"/>
              <a:gd name="connsiteY3" fmla="*/ 4795287 h 6137546"/>
              <a:gd name="connsiteX4" fmla="*/ 80446 w 6556869"/>
              <a:gd name="connsiteY4" fmla="*/ 4293842 h 6137546"/>
              <a:gd name="connsiteX5" fmla="*/ 178769 w 6556869"/>
              <a:gd name="connsiteY5" fmla="*/ 4234848 h 6137546"/>
              <a:gd name="connsiteX6" fmla="*/ 198433 w 6556869"/>
              <a:gd name="connsiteY6" fmla="*/ 3428603 h 6137546"/>
              <a:gd name="connsiteX7" fmla="*/ 493401 w 6556869"/>
              <a:gd name="connsiteY7" fmla="*/ 3153300 h 6137546"/>
              <a:gd name="connsiteX8" fmla="*/ 1024343 w 6556869"/>
              <a:gd name="connsiteY8" fmla="*/ 2927158 h 6137546"/>
              <a:gd name="connsiteX9" fmla="*/ 1348808 w 6556869"/>
              <a:gd name="connsiteY9" fmla="*/ 2986151 h 6137546"/>
              <a:gd name="connsiteX10" fmla="*/ 1702769 w 6556869"/>
              <a:gd name="connsiteY10" fmla="*/ 3290951 h 6137546"/>
              <a:gd name="connsiteX11" fmla="*/ 3033841 w 6556869"/>
              <a:gd name="connsiteY11" fmla="*/ 118947 h 6137546"/>
              <a:gd name="connsiteX12" fmla="*/ 4498819 w 6556869"/>
              <a:gd name="connsiteY12" fmla="*/ 620905 h 6137546"/>
              <a:gd name="connsiteX13" fmla="*/ 5091064 w 6556869"/>
              <a:gd name="connsiteY13" fmla="*/ 1168796 h 6137546"/>
              <a:gd name="connsiteX14" fmla="*/ 5078444 w 6556869"/>
              <a:gd name="connsiteY14" fmla="*/ 2250198 h 6137546"/>
              <a:gd name="connsiteX15" fmla="*/ 6467069 w 6556869"/>
              <a:gd name="connsiteY15" fmla="*/ 3693413 h 6137546"/>
              <a:gd name="connsiteX16" fmla="*/ 6268565 w 6556869"/>
              <a:gd name="connsiteY16" fmla="*/ 5196943 h 6137546"/>
              <a:gd name="connsiteX17" fmla="*/ 5039142 w 6556869"/>
              <a:gd name="connsiteY17" fmla="*/ 6094246 h 6137546"/>
              <a:gd name="connsiteX18" fmla="*/ 4023182 w 6556869"/>
              <a:gd name="connsiteY18" fmla="*/ 5345893 h 6137546"/>
              <a:gd name="connsiteX19" fmla="*/ 3334924 w 6556869"/>
              <a:gd name="connsiteY19" fmla="*/ 5729351 h 6137546"/>
              <a:gd name="connsiteX20" fmla="*/ 3148111 w 6556869"/>
              <a:gd name="connsiteY20" fmla="*/ 5758848 h 6137546"/>
              <a:gd name="connsiteX21" fmla="*/ 2273040 w 6556869"/>
              <a:gd name="connsiteY21" fmla="*/ 6122642 h 6137546"/>
              <a:gd name="connsiteX22" fmla="*/ 1761762 w 6556869"/>
              <a:gd name="connsiteY22" fmla="*/ 6043984 h 6137546"/>
              <a:gd name="connsiteX23" fmla="*/ 1270149 w 6556869"/>
              <a:gd name="connsiteY23" fmla="*/ 5827674 h 6137546"/>
              <a:gd name="connsiteX24" fmla="*/ 1004679 w 6556869"/>
              <a:gd name="connsiteY24" fmla="*/ 5857171 h 6137546"/>
              <a:gd name="connsiteX0" fmla="*/ 1004679 w 6556869"/>
              <a:gd name="connsiteY0" fmla="*/ 5857171 h 6176986"/>
              <a:gd name="connsiteX1" fmla="*/ 159104 w 6556869"/>
              <a:gd name="connsiteY1" fmla="*/ 5277067 h 6176986"/>
              <a:gd name="connsiteX2" fmla="*/ 159104 w 6556869"/>
              <a:gd name="connsiteY2" fmla="*/ 5277067 h 6176986"/>
              <a:gd name="connsiteX3" fmla="*/ 1788 w 6556869"/>
              <a:gd name="connsiteY3" fmla="*/ 4795287 h 6176986"/>
              <a:gd name="connsiteX4" fmla="*/ 80446 w 6556869"/>
              <a:gd name="connsiteY4" fmla="*/ 4293842 h 6176986"/>
              <a:gd name="connsiteX5" fmla="*/ 178769 w 6556869"/>
              <a:gd name="connsiteY5" fmla="*/ 4234848 h 6176986"/>
              <a:gd name="connsiteX6" fmla="*/ 198433 w 6556869"/>
              <a:gd name="connsiteY6" fmla="*/ 3428603 h 6176986"/>
              <a:gd name="connsiteX7" fmla="*/ 493401 w 6556869"/>
              <a:gd name="connsiteY7" fmla="*/ 3153300 h 6176986"/>
              <a:gd name="connsiteX8" fmla="*/ 1024343 w 6556869"/>
              <a:gd name="connsiteY8" fmla="*/ 2927158 h 6176986"/>
              <a:gd name="connsiteX9" fmla="*/ 1348808 w 6556869"/>
              <a:gd name="connsiteY9" fmla="*/ 2986151 h 6176986"/>
              <a:gd name="connsiteX10" fmla="*/ 1702769 w 6556869"/>
              <a:gd name="connsiteY10" fmla="*/ 3290951 h 6176986"/>
              <a:gd name="connsiteX11" fmla="*/ 3033841 w 6556869"/>
              <a:gd name="connsiteY11" fmla="*/ 118947 h 6176986"/>
              <a:gd name="connsiteX12" fmla="*/ 4498819 w 6556869"/>
              <a:gd name="connsiteY12" fmla="*/ 620905 h 6176986"/>
              <a:gd name="connsiteX13" fmla="*/ 5091064 w 6556869"/>
              <a:gd name="connsiteY13" fmla="*/ 1168796 h 6176986"/>
              <a:gd name="connsiteX14" fmla="*/ 5078444 w 6556869"/>
              <a:gd name="connsiteY14" fmla="*/ 2250198 h 6176986"/>
              <a:gd name="connsiteX15" fmla="*/ 6467069 w 6556869"/>
              <a:gd name="connsiteY15" fmla="*/ 3693413 h 6176986"/>
              <a:gd name="connsiteX16" fmla="*/ 6268565 w 6556869"/>
              <a:gd name="connsiteY16" fmla="*/ 5196943 h 6176986"/>
              <a:gd name="connsiteX17" fmla="*/ 5039142 w 6556869"/>
              <a:gd name="connsiteY17" fmla="*/ 6094246 h 6176986"/>
              <a:gd name="connsiteX18" fmla="*/ 3714185 w 6556869"/>
              <a:gd name="connsiteY18" fmla="*/ 6095640 h 6176986"/>
              <a:gd name="connsiteX19" fmla="*/ 3334924 w 6556869"/>
              <a:gd name="connsiteY19" fmla="*/ 5729351 h 6176986"/>
              <a:gd name="connsiteX20" fmla="*/ 3148111 w 6556869"/>
              <a:gd name="connsiteY20" fmla="*/ 5758848 h 6176986"/>
              <a:gd name="connsiteX21" fmla="*/ 2273040 w 6556869"/>
              <a:gd name="connsiteY21" fmla="*/ 6122642 h 6176986"/>
              <a:gd name="connsiteX22" fmla="*/ 1761762 w 6556869"/>
              <a:gd name="connsiteY22" fmla="*/ 6043984 h 6176986"/>
              <a:gd name="connsiteX23" fmla="*/ 1270149 w 6556869"/>
              <a:gd name="connsiteY23" fmla="*/ 5827674 h 6176986"/>
              <a:gd name="connsiteX24" fmla="*/ 1004679 w 6556869"/>
              <a:gd name="connsiteY24" fmla="*/ 5857171 h 6176986"/>
              <a:gd name="connsiteX0" fmla="*/ 1004679 w 6556869"/>
              <a:gd name="connsiteY0" fmla="*/ 5857171 h 6914689"/>
              <a:gd name="connsiteX1" fmla="*/ 159104 w 6556869"/>
              <a:gd name="connsiteY1" fmla="*/ 5277067 h 6914689"/>
              <a:gd name="connsiteX2" fmla="*/ 159104 w 6556869"/>
              <a:gd name="connsiteY2" fmla="*/ 5277067 h 6914689"/>
              <a:gd name="connsiteX3" fmla="*/ 1788 w 6556869"/>
              <a:gd name="connsiteY3" fmla="*/ 4795287 h 6914689"/>
              <a:gd name="connsiteX4" fmla="*/ 80446 w 6556869"/>
              <a:gd name="connsiteY4" fmla="*/ 4293842 h 6914689"/>
              <a:gd name="connsiteX5" fmla="*/ 178769 w 6556869"/>
              <a:gd name="connsiteY5" fmla="*/ 4234848 h 6914689"/>
              <a:gd name="connsiteX6" fmla="*/ 198433 w 6556869"/>
              <a:gd name="connsiteY6" fmla="*/ 3428603 h 6914689"/>
              <a:gd name="connsiteX7" fmla="*/ 493401 w 6556869"/>
              <a:gd name="connsiteY7" fmla="*/ 3153300 h 6914689"/>
              <a:gd name="connsiteX8" fmla="*/ 1024343 w 6556869"/>
              <a:gd name="connsiteY8" fmla="*/ 2927158 h 6914689"/>
              <a:gd name="connsiteX9" fmla="*/ 1348808 w 6556869"/>
              <a:gd name="connsiteY9" fmla="*/ 2986151 h 6914689"/>
              <a:gd name="connsiteX10" fmla="*/ 1702769 w 6556869"/>
              <a:gd name="connsiteY10" fmla="*/ 3290951 h 6914689"/>
              <a:gd name="connsiteX11" fmla="*/ 3033841 w 6556869"/>
              <a:gd name="connsiteY11" fmla="*/ 118947 h 6914689"/>
              <a:gd name="connsiteX12" fmla="*/ 4498819 w 6556869"/>
              <a:gd name="connsiteY12" fmla="*/ 620905 h 6914689"/>
              <a:gd name="connsiteX13" fmla="*/ 5091064 w 6556869"/>
              <a:gd name="connsiteY13" fmla="*/ 1168796 h 6914689"/>
              <a:gd name="connsiteX14" fmla="*/ 5078444 w 6556869"/>
              <a:gd name="connsiteY14" fmla="*/ 2250198 h 6914689"/>
              <a:gd name="connsiteX15" fmla="*/ 6467069 w 6556869"/>
              <a:gd name="connsiteY15" fmla="*/ 3693413 h 6914689"/>
              <a:gd name="connsiteX16" fmla="*/ 6268565 w 6556869"/>
              <a:gd name="connsiteY16" fmla="*/ 5196943 h 6914689"/>
              <a:gd name="connsiteX17" fmla="*/ 5039142 w 6556869"/>
              <a:gd name="connsiteY17" fmla="*/ 6094246 h 6914689"/>
              <a:gd name="connsiteX18" fmla="*/ 3714185 w 6556869"/>
              <a:gd name="connsiteY18" fmla="*/ 6095640 h 6914689"/>
              <a:gd name="connsiteX19" fmla="*/ 3566674 w 6556869"/>
              <a:gd name="connsiteY19" fmla="*/ 6911642 h 6914689"/>
              <a:gd name="connsiteX20" fmla="*/ 3148111 w 6556869"/>
              <a:gd name="connsiteY20" fmla="*/ 5758848 h 6914689"/>
              <a:gd name="connsiteX21" fmla="*/ 2273040 w 6556869"/>
              <a:gd name="connsiteY21" fmla="*/ 6122642 h 6914689"/>
              <a:gd name="connsiteX22" fmla="*/ 1761762 w 6556869"/>
              <a:gd name="connsiteY22" fmla="*/ 6043984 h 6914689"/>
              <a:gd name="connsiteX23" fmla="*/ 1270149 w 6556869"/>
              <a:gd name="connsiteY23" fmla="*/ 5827674 h 6914689"/>
              <a:gd name="connsiteX24" fmla="*/ 1004679 w 6556869"/>
              <a:gd name="connsiteY24" fmla="*/ 5857171 h 6914689"/>
              <a:gd name="connsiteX0" fmla="*/ 1004679 w 6556869"/>
              <a:gd name="connsiteY0" fmla="*/ 5857171 h 7821723"/>
              <a:gd name="connsiteX1" fmla="*/ 159104 w 6556869"/>
              <a:gd name="connsiteY1" fmla="*/ 5277067 h 7821723"/>
              <a:gd name="connsiteX2" fmla="*/ 159104 w 6556869"/>
              <a:gd name="connsiteY2" fmla="*/ 5277067 h 7821723"/>
              <a:gd name="connsiteX3" fmla="*/ 1788 w 6556869"/>
              <a:gd name="connsiteY3" fmla="*/ 4795287 h 7821723"/>
              <a:gd name="connsiteX4" fmla="*/ 80446 w 6556869"/>
              <a:gd name="connsiteY4" fmla="*/ 4293842 h 7821723"/>
              <a:gd name="connsiteX5" fmla="*/ 178769 w 6556869"/>
              <a:gd name="connsiteY5" fmla="*/ 4234848 h 7821723"/>
              <a:gd name="connsiteX6" fmla="*/ 198433 w 6556869"/>
              <a:gd name="connsiteY6" fmla="*/ 3428603 h 7821723"/>
              <a:gd name="connsiteX7" fmla="*/ 493401 w 6556869"/>
              <a:gd name="connsiteY7" fmla="*/ 3153300 h 7821723"/>
              <a:gd name="connsiteX8" fmla="*/ 1024343 w 6556869"/>
              <a:gd name="connsiteY8" fmla="*/ 2927158 h 7821723"/>
              <a:gd name="connsiteX9" fmla="*/ 1348808 w 6556869"/>
              <a:gd name="connsiteY9" fmla="*/ 2986151 h 7821723"/>
              <a:gd name="connsiteX10" fmla="*/ 1702769 w 6556869"/>
              <a:gd name="connsiteY10" fmla="*/ 3290951 h 7821723"/>
              <a:gd name="connsiteX11" fmla="*/ 3033841 w 6556869"/>
              <a:gd name="connsiteY11" fmla="*/ 118947 h 7821723"/>
              <a:gd name="connsiteX12" fmla="*/ 4498819 w 6556869"/>
              <a:gd name="connsiteY12" fmla="*/ 620905 h 7821723"/>
              <a:gd name="connsiteX13" fmla="*/ 5091064 w 6556869"/>
              <a:gd name="connsiteY13" fmla="*/ 1168796 h 7821723"/>
              <a:gd name="connsiteX14" fmla="*/ 5078444 w 6556869"/>
              <a:gd name="connsiteY14" fmla="*/ 2250198 h 7821723"/>
              <a:gd name="connsiteX15" fmla="*/ 6467069 w 6556869"/>
              <a:gd name="connsiteY15" fmla="*/ 3693413 h 7821723"/>
              <a:gd name="connsiteX16" fmla="*/ 6268565 w 6556869"/>
              <a:gd name="connsiteY16" fmla="*/ 5196943 h 7821723"/>
              <a:gd name="connsiteX17" fmla="*/ 5039142 w 6556869"/>
              <a:gd name="connsiteY17" fmla="*/ 6094246 h 7821723"/>
              <a:gd name="connsiteX18" fmla="*/ 3714185 w 6556869"/>
              <a:gd name="connsiteY18" fmla="*/ 6095640 h 7821723"/>
              <a:gd name="connsiteX19" fmla="*/ 3566674 w 6556869"/>
              <a:gd name="connsiteY19" fmla="*/ 6911642 h 7821723"/>
              <a:gd name="connsiteX20" fmla="*/ 2787616 w 6556869"/>
              <a:gd name="connsiteY20" fmla="*/ 7806234 h 7821723"/>
              <a:gd name="connsiteX21" fmla="*/ 2273040 w 6556869"/>
              <a:gd name="connsiteY21" fmla="*/ 6122642 h 7821723"/>
              <a:gd name="connsiteX22" fmla="*/ 1761762 w 6556869"/>
              <a:gd name="connsiteY22" fmla="*/ 6043984 h 7821723"/>
              <a:gd name="connsiteX23" fmla="*/ 1270149 w 6556869"/>
              <a:gd name="connsiteY23" fmla="*/ 5827674 h 7821723"/>
              <a:gd name="connsiteX24" fmla="*/ 1004679 w 6556869"/>
              <a:gd name="connsiteY24" fmla="*/ 5857171 h 7821723"/>
              <a:gd name="connsiteX0" fmla="*/ 1004679 w 6556869"/>
              <a:gd name="connsiteY0" fmla="*/ 5857171 h 7810198"/>
              <a:gd name="connsiteX1" fmla="*/ 159104 w 6556869"/>
              <a:gd name="connsiteY1" fmla="*/ 5277067 h 7810198"/>
              <a:gd name="connsiteX2" fmla="*/ 159104 w 6556869"/>
              <a:gd name="connsiteY2" fmla="*/ 5277067 h 7810198"/>
              <a:gd name="connsiteX3" fmla="*/ 1788 w 6556869"/>
              <a:gd name="connsiteY3" fmla="*/ 4795287 h 7810198"/>
              <a:gd name="connsiteX4" fmla="*/ 80446 w 6556869"/>
              <a:gd name="connsiteY4" fmla="*/ 4293842 h 7810198"/>
              <a:gd name="connsiteX5" fmla="*/ 178769 w 6556869"/>
              <a:gd name="connsiteY5" fmla="*/ 4234848 h 7810198"/>
              <a:gd name="connsiteX6" fmla="*/ 198433 w 6556869"/>
              <a:gd name="connsiteY6" fmla="*/ 3428603 h 7810198"/>
              <a:gd name="connsiteX7" fmla="*/ 493401 w 6556869"/>
              <a:gd name="connsiteY7" fmla="*/ 3153300 h 7810198"/>
              <a:gd name="connsiteX8" fmla="*/ 1024343 w 6556869"/>
              <a:gd name="connsiteY8" fmla="*/ 2927158 h 7810198"/>
              <a:gd name="connsiteX9" fmla="*/ 1348808 w 6556869"/>
              <a:gd name="connsiteY9" fmla="*/ 2986151 h 7810198"/>
              <a:gd name="connsiteX10" fmla="*/ 1702769 w 6556869"/>
              <a:gd name="connsiteY10" fmla="*/ 3290951 h 7810198"/>
              <a:gd name="connsiteX11" fmla="*/ 3033841 w 6556869"/>
              <a:gd name="connsiteY11" fmla="*/ 118947 h 7810198"/>
              <a:gd name="connsiteX12" fmla="*/ 4498819 w 6556869"/>
              <a:gd name="connsiteY12" fmla="*/ 620905 h 7810198"/>
              <a:gd name="connsiteX13" fmla="*/ 5091064 w 6556869"/>
              <a:gd name="connsiteY13" fmla="*/ 1168796 h 7810198"/>
              <a:gd name="connsiteX14" fmla="*/ 5078444 w 6556869"/>
              <a:gd name="connsiteY14" fmla="*/ 2250198 h 7810198"/>
              <a:gd name="connsiteX15" fmla="*/ 6467069 w 6556869"/>
              <a:gd name="connsiteY15" fmla="*/ 3693413 h 7810198"/>
              <a:gd name="connsiteX16" fmla="*/ 6268565 w 6556869"/>
              <a:gd name="connsiteY16" fmla="*/ 5196943 h 7810198"/>
              <a:gd name="connsiteX17" fmla="*/ 5039142 w 6556869"/>
              <a:gd name="connsiteY17" fmla="*/ 6094246 h 7810198"/>
              <a:gd name="connsiteX18" fmla="*/ 3714185 w 6556869"/>
              <a:gd name="connsiteY18" fmla="*/ 6095640 h 7810198"/>
              <a:gd name="connsiteX19" fmla="*/ 3566674 w 6556869"/>
              <a:gd name="connsiteY19" fmla="*/ 6911642 h 7810198"/>
              <a:gd name="connsiteX20" fmla="*/ 2787616 w 6556869"/>
              <a:gd name="connsiteY20" fmla="*/ 7806234 h 7810198"/>
              <a:gd name="connsiteX21" fmla="*/ 1964041 w 6556869"/>
              <a:gd name="connsiteY21" fmla="*/ 7189588 h 7810198"/>
              <a:gd name="connsiteX22" fmla="*/ 1761762 w 6556869"/>
              <a:gd name="connsiteY22" fmla="*/ 6043984 h 7810198"/>
              <a:gd name="connsiteX23" fmla="*/ 1270149 w 6556869"/>
              <a:gd name="connsiteY23" fmla="*/ 5827674 h 7810198"/>
              <a:gd name="connsiteX24" fmla="*/ 1004679 w 6556869"/>
              <a:gd name="connsiteY24" fmla="*/ 5857171 h 781019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270149 w 6556869"/>
              <a:gd name="connsiteY23" fmla="*/ 5827674 h 7809308"/>
              <a:gd name="connsiteX24" fmla="*/ 1004679 w 6556869"/>
              <a:gd name="connsiteY24" fmla="*/ 5857171 h 7809308"/>
              <a:gd name="connsiteX0" fmla="*/ 1004679 w 6556869"/>
              <a:gd name="connsiteY0" fmla="*/ 5857171 h 7809308"/>
              <a:gd name="connsiteX1" fmla="*/ 159104 w 6556869"/>
              <a:gd name="connsiteY1" fmla="*/ 5277067 h 7809308"/>
              <a:gd name="connsiteX2" fmla="*/ 159104 w 6556869"/>
              <a:gd name="connsiteY2" fmla="*/ 5277067 h 7809308"/>
              <a:gd name="connsiteX3" fmla="*/ 1788 w 6556869"/>
              <a:gd name="connsiteY3" fmla="*/ 4795287 h 7809308"/>
              <a:gd name="connsiteX4" fmla="*/ 80446 w 6556869"/>
              <a:gd name="connsiteY4" fmla="*/ 4293842 h 7809308"/>
              <a:gd name="connsiteX5" fmla="*/ 178769 w 6556869"/>
              <a:gd name="connsiteY5" fmla="*/ 4234848 h 7809308"/>
              <a:gd name="connsiteX6" fmla="*/ 198433 w 6556869"/>
              <a:gd name="connsiteY6" fmla="*/ 3428603 h 7809308"/>
              <a:gd name="connsiteX7" fmla="*/ 493401 w 6556869"/>
              <a:gd name="connsiteY7" fmla="*/ 3153300 h 7809308"/>
              <a:gd name="connsiteX8" fmla="*/ 1024343 w 6556869"/>
              <a:gd name="connsiteY8" fmla="*/ 2927158 h 7809308"/>
              <a:gd name="connsiteX9" fmla="*/ 1348808 w 6556869"/>
              <a:gd name="connsiteY9" fmla="*/ 2986151 h 7809308"/>
              <a:gd name="connsiteX10" fmla="*/ 1702769 w 6556869"/>
              <a:gd name="connsiteY10" fmla="*/ 3290951 h 7809308"/>
              <a:gd name="connsiteX11" fmla="*/ 3033841 w 6556869"/>
              <a:gd name="connsiteY11" fmla="*/ 118947 h 7809308"/>
              <a:gd name="connsiteX12" fmla="*/ 4498819 w 6556869"/>
              <a:gd name="connsiteY12" fmla="*/ 620905 h 7809308"/>
              <a:gd name="connsiteX13" fmla="*/ 5091064 w 6556869"/>
              <a:gd name="connsiteY13" fmla="*/ 1168796 h 7809308"/>
              <a:gd name="connsiteX14" fmla="*/ 5078444 w 6556869"/>
              <a:gd name="connsiteY14" fmla="*/ 2250198 h 7809308"/>
              <a:gd name="connsiteX15" fmla="*/ 6467069 w 6556869"/>
              <a:gd name="connsiteY15" fmla="*/ 3693413 h 7809308"/>
              <a:gd name="connsiteX16" fmla="*/ 6268565 w 6556869"/>
              <a:gd name="connsiteY16" fmla="*/ 5196943 h 7809308"/>
              <a:gd name="connsiteX17" fmla="*/ 5039142 w 6556869"/>
              <a:gd name="connsiteY17" fmla="*/ 6094246 h 7809308"/>
              <a:gd name="connsiteX18" fmla="*/ 3714185 w 6556869"/>
              <a:gd name="connsiteY18" fmla="*/ 6095640 h 7809308"/>
              <a:gd name="connsiteX19" fmla="*/ 3566674 w 6556869"/>
              <a:gd name="connsiteY19" fmla="*/ 6911642 h 7809308"/>
              <a:gd name="connsiteX20" fmla="*/ 2787616 w 6556869"/>
              <a:gd name="connsiteY20" fmla="*/ 7806234 h 7809308"/>
              <a:gd name="connsiteX21" fmla="*/ 1964041 w 6556869"/>
              <a:gd name="connsiteY21" fmla="*/ 7189588 h 7809308"/>
              <a:gd name="connsiteX22" fmla="*/ 680272 w 6556869"/>
              <a:gd name="connsiteY22" fmla="*/ 6764894 h 7809308"/>
              <a:gd name="connsiteX23" fmla="*/ 111409 w 6556869"/>
              <a:gd name="connsiteY23" fmla="*/ 6202548 h 7809308"/>
              <a:gd name="connsiteX24" fmla="*/ 1004679 w 6556869"/>
              <a:gd name="connsiteY24" fmla="*/ 5857171 h 7809308"/>
              <a:gd name="connsiteX0" fmla="*/ 0 w 6710930"/>
              <a:gd name="connsiteY0" fmla="*/ 5799497 h 7809308"/>
              <a:gd name="connsiteX1" fmla="*/ 313165 w 6710930"/>
              <a:gd name="connsiteY1" fmla="*/ 5277067 h 7809308"/>
              <a:gd name="connsiteX2" fmla="*/ 313165 w 6710930"/>
              <a:gd name="connsiteY2" fmla="*/ 5277067 h 7809308"/>
              <a:gd name="connsiteX3" fmla="*/ 155849 w 6710930"/>
              <a:gd name="connsiteY3" fmla="*/ 4795287 h 7809308"/>
              <a:gd name="connsiteX4" fmla="*/ 234507 w 6710930"/>
              <a:gd name="connsiteY4" fmla="*/ 4293842 h 7809308"/>
              <a:gd name="connsiteX5" fmla="*/ 332830 w 6710930"/>
              <a:gd name="connsiteY5" fmla="*/ 4234848 h 7809308"/>
              <a:gd name="connsiteX6" fmla="*/ 352494 w 6710930"/>
              <a:gd name="connsiteY6" fmla="*/ 3428603 h 7809308"/>
              <a:gd name="connsiteX7" fmla="*/ 647462 w 6710930"/>
              <a:gd name="connsiteY7" fmla="*/ 3153300 h 7809308"/>
              <a:gd name="connsiteX8" fmla="*/ 1178404 w 6710930"/>
              <a:gd name="connsiteY8" fmla="*/ 2927158 h 7809308"/>
              <a:gd name="connsiteX9" fmla="*/ 1502869 w 6710930"/>
              <a:gd name="connsiteY9" fmla="*/ 2986151 h 7809308"/>
              <a:gd name="connsiteX10" fmla="*/ 1856830 w 6710930"/>
              <a:gd name="connsiteY10" fmla="*/ 3290951 h 7809308"/>
              <a:gd name="connsiteX11" fmla="*/ 3187902 w 6710930"/>
              <a:gd name="connsiteY11" fmla="*/ 118947 h 7809308"/>
              <a:gd name="connsiteX12" fmla="*/ 4652880 w 6710930"/>
              <a:gd name="connsiteY12" fmla="*/ 620905 h 7809308"/>
              <a:gd name="connsiteX13" fmla="*/ 5245125 w 6710930"/>
              <a:gd name="connsiteY13" fmla="*/ 1168796 h 7809308"/>
              <a:gd name="connsiteX14" fmla="*/ 5232505 w 6710930"/>
              <a:gd name="connsiteY14" fmla="*/ 2250198 h 7809308"/>
              <a:gd name="connsiteX15" fmla="*/ 6621130 w 6710930"/>
              <a:gd name="connsiteY15" fmla="*/ 3693413 h 7809308"/>
              <a:gd name="connsiteX16" fmla="*/ 6422626 w 6710930"/>
              <a:gd name="connsiteY16" fmla="*/ 5196943 h 7809308"/>
              <a:gd name="connsiteX17" fmla="*/ 5193203 w 6710930"/>
              <a:gd name="connsiteY17" fmla="*/ 6094246 h 7809308"/>
              <a:gd name="connsiteX18" fmla="*/ 3868246 w 6710930"/>
              <a:gd name="connsiteY18" fmla="*/ 6095640 h 7809308"/>
              <a:gd name="connsiteX19" fmla="*/ 3720735 w 6710930"/>
              <a:gd name="connsiteY19" fmla="*/ 6911642 h 7809308"/>
              <a:gd name="connsiteX20" fmla="*/ 2941677 w 6710930"/>
              <a:gd name="connsiteY20" fmla="*/ 7806234 h 7809308"/>
              <a:gd name="connsiteX21" fmla="*/ 2118102 w 6710930"/>
              <a:gd name="connsiteY21" fmla="*/ 7189588 h 7809308"/>
              <a:gd name="connsiteX22" fmla="*/ 834333 w 6710930"/>
              <a:gd name="connsiteY22" fmla="*/ 6764894 h 7809308"/>
              <a:gd name="connsiteX23" fmla="*/ 265470 w 6710930"/>
              <a:gd name="connsiteY23" fmla="*/ 6202548 h 7809308"/>
              <a:gd name="connsiteX24" fmla="*/ 0 w 6710930"/>
              <a:gd name="connsiteY24" fmla="*/ 5799497 h 7809308"/>
              <a:gd name="connsiteX0" fmla="*/ 691772 w 7402702"/>
              <a:gd name="connsiteY0" fmla="*/ 5799497 h 7809308"/>
              <a:gd name="connsiteX1" fmla="*/ 1004937 w 7402702"/>
              <a:gd name="connsiteY1" fmla="*/ 5277067 h 7809308"/>
              <a:gd name="connsiteX2" fmla="*/ 697 w 7402702"/>
              <a:gd name="connsiteY2" fmla="*/ 4815685 h 7809308"/>
              <a:gd name="connsiteX3" fmla="*/ 847621 w 7402702"/>
              <a:gd name="connsiteY3" fmla="*/ 4795287 h 7809308"/>
              <a:gd name="connsiteX4" fmla="*/ 926279 w 7402702"/>
              <a:gd name="connsiteY4" fmla="*/ 4293842 h 7809308"/>
              <a:gd name="connsiteX5" fmla="*/ 1024602 w 7402702"/>
              <a:gd name="connsiteY5" fmla="*/ 4234848 h 7809308"/>
              <a:gd name="connsiteX6" fmla="*/ 1044266 w 7402702"/>
              <a:gd name="connsiteY6" fmla="*/ 3428603 h 7809308"/>
              <a:gd name="connsiteX7" fmla="*/ 1339234 w 7402702"/>
              <a:gd name="connsiteY7" fmla="*/ 3153300 h 7809308"/>
              <a:gd name="connsiteX8" fmla="*/ 1870176 w 7402702"/>
              <a:gd name="connsiteY8" fmla="*/ 2927158 h 7809308"/>
              <a:gd name="connsiteX9" fmla="*/ 2194641 w 7402702"/>
              <a:gd name="connsiteY9" fmla="*/ 2986151 h 7809308"/>
              <a:gd name="connsiteX10" fmla="*/ 2548602 w 7402702"/>
              <a:gd name="connsiteY10" fmla="*/ 3290951 h 7809308"/>
              <a:gd name="connsiteX11" fmla="*/ 3879674 w 7402702"/>
              <a:gd name="connsiteY11" fmla="*/ 118947 h 7809308"/>
              <a:gd name="connsiteX12" fmla="*/ 5344652 w 7402702"/>
              <a:gd name="connsiteY12" fmla="*/ 620905 h 7809308"/>
              <a:gd name="connsiteX13" fmla="*/ 5936897 w 7402702"/>
              <a:gd name="connsiteY13" fmla="*/ 1168796 h 7809308"/>
              <a:gd name="connsiteX14" fmla="*/ 5924277 w 7402702"/>
              <a:gd name="connsiteY14" fmla="*/ 2250198 h 7809308"/>
              <a:gd name="connsiteX15" fmla="*/ 7312902 w 7402702"/>
              <a:gd name="connsiteY15" fmla="*/ 3693413 h 7809308"/>
              <a:gd name="connsiteX16" fmla="*/ 7114398 w 7402702"/>
              <a:gd name="connsiteY16" fmla="*/ 5196943 h 7809308"/>
              <a:gd name="connsiteX17" fmla="*/ 5884975 w 7402702"/>
              <a:gd name="connsiteY17" fmla="*/ 6094246 h 7809308"/>
              <a:gd name="connsiteX18" fmla="*/ 4560018 w 7402702"/>
              <a:gd name="connsiteY18" fmla="*/ 6095640 h 7809308"/>
              <a:gd name="connsiteX19" fmla="*/ 4412507 w 7402702"/>
              <a:gd name="connsiteY19" fmla="*/ 6911642 h 7809308"/>
              <a:gd name="connsiteX20" fmla="*/ 3633449 w 7402702"/>
              <a:gd name="connsiteY20" fmla="*/ 7806234 h 7809308"/>
              <a:gd name="connsiteX21" fmla="*/ 2809874 w 7402702"/>
              <a:gd name="connsiteY21" fmla="*/ 7189588 h 7809308"/>
              <a:gd name="connsiteX22" fmla="*/ 1526105 w 7402702"/>
              <a:gd name="connsiteY22" fmla="*/ 6764894 h 7809308"/>
              <a:gd name="connsiteX23" fmla="*/ 957242 w 7402702"/>
              <a:gd name="connsiteY23" fmla="*/ 6202548 h 7809308"/>
              <a:gd name="connsiteX24" fmla="*/ 691772 w 7402702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1296544 w 7674644"/>
              <a:gd name="connsiteY5" fmla="*/ 4234848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1316208 w 7674644"/>
              <a:gd name="connsiteY6" fmla="*/ 3428603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611176 w 7674644"/>
              <a:gd name="connsiteY7" fmla="*/ 3153300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801215 w 7674644"/>
              <a:gd name="connsiteY6" fmla="*/ 26500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142118 w 7674644"/>
              <a:gd name="connsiteY8" fmla="*/ 2927158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2466583 w 7674644"/>
              <a:gd name="connsiteY9" fmla="*/ 2986151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799497 h 7809308"/>
              <a:gd name="connsiteX1" fmla="*/ 1276879 w 7674644"/>
              <a:gd name="connsiteY1" fmla="*/ 5277067 h 7809308"/>
              <a:gd name="connsiteX2" fmla="*/ 272639 w 7674644"/>
              <a:gd name="connsiteY2" fmla="*/ 4815685 h 7809308"/>
              <a:gd name="connsiteX3" fmla="*/ 38073 w 7674644"/>
              <a:gd name="connsiteY3" fmla="*/ 4132048 h 7809308"/>
              <a:gd name="connsiteX4" fmla="*/ 1198221 w 7674644"/>
              <a:gd name="connsiteY4" fmla="*/ 4293842 h 7809308"/>
              <a:gd name="connsiteX5" fmla="*/ 910296 w 7674644"/>
              <a:gd name="connsiteY5" fmla="*/ 3802301 h 7809308"/>
              <a:gd name="connsiteX6" fmla="*/ 698216 w 7674644"/>
              <a:gd name="connsiteY6" fmla="*/ 2332820 h 7809308"/>
              <a:gd name="connsiteX7" fmla="*/ 1199180 w 7674644"/>
              <a:gd name="connsiteY7" fmla="*/ 1105915 h 7809308"/>
              <a:gd name="connsiteX8" fmla="*/ 2270865 w 7674644"/>
              <a:gd name="connsiteY8" fmla="*/ 677919 h 7809308"/>
              <a:gd name="connsiteX9" fmla="*/ 3007328 w 7674644"/>
              <a:gd name="connsiteY9" fmla="*/ 823422 h 7809308"/>
              <a:gd name="connsiteX10" fmla="*/ 2820544 w 7674644"/>
              <a:gd name="connsiteY10" fmla="*/ 3290951 h 7809308"/>
              <a:gd name="connsiteX11" fmla="*/ 4151616 w 7674644"/>
              <a:gd name="connsiteY11" fmla="*/ 118947 h 7809308"/>
              <a:gd name="connsiteX12" fmla="*/ 5616594 w 7674644"/>
              <a:gd name="connsiteY12" fmla="*/ 620905 h 7809308"/>
              <a:gd name="connsiteX13" fmla="*/ 6208839 w 7674644"/>
              <a:gd name="connsiteY13" fmla="*/ 1168796 h 7809308"/>
              <a:gd name="connsiteX14" fmla="*/ 6196219 w 7674644"/>
              <a:gd name="connsiteY14" fmla="*/ 2250198 h 7809308"/>
              <a:gd name="connsiteX15" fmla="*/ 7584844 w 7674644"/>
              <a:gd name="connsiteY15" fmla="*/ 3693413 h 7809308"/>
              <a:gd name="connsiteX16" fmla="*/ 7386340 w 7674644"/>
              <a:gd name="connsiteY16" fmla="*/ 5196943 h 7809308"/>
              <a:gd name="connsiteX17" fmla="*/ 6156917 w 7674644"/>
              <a:gd name="connsiteY17" fmla="*/ 6094246 h 7809308"/>
              <a:gd name="connsiteX18" fmla="*/ 4831960 w 7674644"/>
              <a:gd name="connsiteY18" fmla="*/ 6095640 h 7809308"/>
              <a:gd name="connsiteX19" fmla="*/ 4684449 w 7674644"/>
              <a:gd name="connsiteY19" fmla="*/ 6911642 h 7809308"/>
              <a:gd name="connsiteX20" fmla="*/ 3905391 w 7674644"/>
              <a:gd name="connsiteY20" fmla="*/ 7806234 h 7809308"/>
              <a:gd name="connsiteX21" fmla="*/ 3081816 w 7674644"/>
              <a:gd name="connsiteY21" fmla="*/ 7189588 h 7809308"/>
              <a:gd name="connsiteX22" fmla="*/ 1798047 w 7674644"/>
              <a:gd name="connsiteY22" fmla="*/ 6764894 h 7809308"/>
              <a:gd name="connsiteX23" fmla="*/ 1229184 w 7674644"/>
              <a:gd name="connsiteY23" fmla="*/ 6202548 h 7809308"/>
              <a:gd name="connsiteX24" fmla="*/ 963714 w 7674644"/>
              <a:gd name="connsiteY24" fmla="*/ 5799497 h 7809308"/>
              <a:gd name="connsiteX0" fmla="*/ 963714 w 7674644"/>
              <a:gd name="connsiteY0" fmla="*/ 5681191 h 7691002"/>
              <a:gd name="connsiteX1" fmla="*/ 1276879 w 7674644"/>
              <a:gd name="connsiteY1" fmla="*/ 5158761 h 7691002"/>
              <a:gd name="connsiteX2" fmla="*/ 272639 w 7674644"/>
              <a:gd name="connsiteY2" fmla="*/ 4697379 h 7691002"/>
              <a:gd name="connsiteX3" fmla="*/ 38073 w 7674644"/>
              <a:gd name="connsiteY3" fmla="*/ 4013742 h 7691002"/>
              <a:gd name="connsiteX4" fmla="*/ 1198221 w 7674644"/>
              <a:gd name="connsiteY4" fmla="*/ 4175536 h 7691002"/>
              <a:gd name="connsiteX5" fmla="*/ 910296 w 7674644"/>
              <a:gd name="connsiteY5" fmla="*/ 3683995 h 7691002"/>
              <a:gd name="connsiteX6" fmla="*/ 698216 w 7674644"/>
              <a:gd name="connsiteY6" fmla="*/ 2214514 h 7691002"/>
              <a:gd name="connsiteX7" fmla="*/ 1199180 w 7674644"/>
              <a:gd name="connsiteY7" fmla="*/ 987609 h 7691002"/>
              <a:gd name="connsiteX8" fmla="*/ 2270865 w 7674644"/>
              <a:gd name="connsiteY8" fmla="*/ 559613 h 7691002"/>
              <a:gd name="connsiteX9" fmla="*/ 3007328 w 7674644"/>
              <a:gd name="connsiteY9" fmla="*/ 705116 h 7691002"/>
              <a:gd name="connsiteX10" fmla="*/ 3438537 w 7674644"/>
              <a:gd name="connsiteY10" fmla="*/ 404350 h 7691002"/>
              <a:gd name="connsiteX11" fmla="*/ 4151616 w 7674644"/>
              <a:gd name="connsiteY11" fmla="*/ 641 h 7691002"/>
              <a:gd name="connsiteX12" fmla="*/ 5616594 w 7674644"/>
              <a:gd name="connsiteY12" fmla="*/ 502599 h 7691002"/>
              <a:gd name="connsiteX13" fmla="*/ 6208839 w 7674644"/>
              <a:gd name="connsiteY13" fmla="*/ 1050490 h 7691002"/>
              <a:gd name="connsiteX14" fmla="*/ 6196219 w 7674644"/>
              <a:gd name="connsiteY14" fmla="*/ 2131892 h 7691002"/>
              <a:gd name="connsiteX15" fmla="*/ 7584844 w 7674644"/>
              <a:gd name="connsiteY15" fmla="*/ 3575107 h 7691002"/>
              <a:gd name="connsiteX16" fmla="*/ 7386340 w 7674644"/>
              <a:gd name="connsiteY16" fmla="*/ 5078637 h 7691002"/>
              <a:gd name="connsiteX17" fmla="*/ 6156917 w 7674644"/>
              <a:gd name="connsiteY17" fmla="*/ 5975940 h 7691002"/>
              <a:gd name="connsiteX18" fmla="*/ 4831960 w 7674644"/>
              <a:gd name="connsiteY18" fmla="*/ 5977334 h 7691002"/>
              <a:gd name="connsiteX19" fmla="*/ 4684449 w 7674644"/>
              <a:gd name="connsiteY19" fmla="*/ 6793336 h 7691002"/>
              <a:gd name="connsiteX20" fmla="*/ 3905391 w 7674644"/>
              <a:gd name="connsiteY20" fmla="*/ 7687928 h 7691002"/>
              <a:gd name="connsiteX21" fmla="*/ 3081816 w 7674644"/>
              <a:gd name="connsiteY21" fmla="*/ 7071282 h 7691002"/>
              <a:gd name="connsiteX22" fmla="*/ 1798047 w 7674644"/>
              <a:gd name="connsiteY22" fmla="*/ 6646588 h 7691002"/>
              <a:gd name="connsiteX23" fmla="*/ 1229184 w 7674644"/>
              <a:gd name="connsiteY23" fmla="*/ 6084242 h 7691002"/>
              <a:gd name="connsiteX24" fmla="*/ 963714 w 7674644"/>
              <a:gd name="connsiteY24" fmla="*/ 5681191 h 769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674644" h="7691002">
                <a:moveTo>
                  <a:pt x="963714" y="5681191"/>
                </a:moveTo>
                <a:lnTo>
                  <a:pt x="1276879" y="5158761"/>
                </a:lnTo>
                <a:lnTo>
                  <a:pt x="272639" y="4697379"/>
                </a:lnTo>
                <a:cubicBezTo>
                  <a:pt x="246420" y="4617082"/>
                  <a:pt x="-116191" y="4100716"/>
                  <a:pt x="38073" y="4013742"/>
                </a:cubicBezTo>
                <a:cubicBezTo>
                  <a:pt x="192337" y="3926768"/>
                  <a:pt x="1052851" y="4230494"/>
                  <a:pt x="1198221" y="4175536"/>
                </a:cubicBezTo>
                <a:cubicBezTo>
                  <a:pt x="1343592" y="4120578"/>
                  <a:pt x="993630" y="4010832"/>
                  <a:pt x="910296" y="3683995"/>
                </a:cubicBezTo>
                <a:cubicBezTo>
                  <a:pt x="826962" y="3357158"/>
                  <a:pt x="650069" y="2663912"/>
                  <a:pt x="698216" y="2214514"/>
                </a:cubicBezTo>
                <a:cubicBezTo>
                  <a:pt x="746363" y="1765116"/>
                  <a:pt x="937072" y="1263426"/>
                  <a:pt x="1199180" y="987609"/>
                </a:cubicBezTo>
                <a:cubicBezTo>
                  <a:pt x="1461288" y="711792"/>
                  <a:pt x="1969507" y="606695"/>
                  <a:pt x="2270865" y="559613"/>
                </a:cubicBezTo>
                <a:cubicBezTo>
                  <a:pt x="2572223" y="512531"/>
                  <a:pt x="2812716" y="730993"/>
                  <a:pt x="3007328" y="705116"/>
                </a:cubicBezTo>
                <a:cubicBezTo>
                  <a:pt x="3201940" y="679239"/>
                  <a:pt x="3247822" y="521762"/>
                  <a:pt x="3438537" y="404350"/>
                </a:cubicBezTo>
                <a:cubicBezTo>
                  <a:pt x="3629252" y="286938"/>
                  <a:pt x="3788607" y="-15734"/>
                  <a:pt x="4151616" y="641"/>
                </a:cubicBezTo>
                <a:cubicBezTo>
                  <a:pt x="4514625" y="17016"/>
                  <a:pt x="5616594" y="502599"/>
                  <a:pt x="5616594" y="502599"/>
                </a:cubicBezTo>
                <a:lnTo>
                  <a:pt x="6208839" y="1050490"/>
                </a:lnTo>
                <a:cubicBezTo>
                  <a:pt x="6271110" y="1086541"/>
                  <a:pt x="5966885" y="1711123"/>
                  <a:pt x="6196219" y="2131892"/>
                </a:cubicBezTo>
                <a:cubicBezTo>
                  <a:pt x="6425553" y="2552661"/>
                  <a:pt x="7386491" y="3083983"/>
                  <a:pt x="7584844" y="3575107"/>
                </a:cubicBezTo>
                <a:cubicBezTo>
                  <a:pt x="7783197" y="4066231"/>
                  <a:pt x="7624328" y="4678498"/>
                  <a:pt x="7386340" y="5078637"/>
                </a:cubicBezTo>
                <a:cubicBezTo>
                  <a:pt x="7148352" y="5478776"/>
                  <a:pt x="6582647" y="5826157"/>
                  <a:pt x="6156917" y="5975940"/>
                </a:cubicBezTo>
                <a:cubicBezTo>
                  <a:pt x="5731187" y="6125723"/>
                  <a:pt x="5077371" y="5841101"/>
                  <a:pt x="4831960" y="5977334"/>
                </a:cubicBezTo>
                <a:cubicBezTo>
                  <a:pt x="4586549" y="6113567"/>
                  <a:pt x="4838877" y="6508237"/>
                  <a:pt x="4684449" y="6793336"/>
                </a:cubicBezTo>
                <a:cubicBezTo>
                  <a:pt x="4530021" y="7078435"/>
                  <a:pt x="4172496" y="7641604"/>
                  <a:pt x="3905391" y="7687928"/>
                </a:cubicBezTo>
                <a:cubicBezTo>
                  <a:pt x="3638286" y="7734252"/>
                  <a:pt x="3433040" y="7244839"/>
                  <a:pt x="3081816" y="7071282"/>
                </a:cubicBezTo>
                <a:cubicBezTo>
                  <a:pt x="2730592" y="6897725"/>
                  <a:pt x="1965195" y="6695749"/>
                  <a:pt x="1798047" y="6646588"/>
                </a:cubicBezTo>
                <a:cubicBezTo>
                  <a:pt x="1630899" y="6597427"/>
                  <a:pt x="1368240" y="6245142"/>
                  <a:pt x="1229184" y="6084242"/>
                </a:cubicBezTo>
                <a:cubicBezTo>
                  <a:pt x="1090128" y="5923343"/>
                  <a:pt x="1033359" y="5633668"/>
                  <a:pt x="963714" y="56811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32" y="870033"/>
            <a:ext cx="4042541" cy="3977395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88668" y="3297495"/>
            <a:ext cx="1981199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48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7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9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  <p:bldP spid="10" grpId="0" animBg="1"/>
      <p:bldP spid="52" grpId="0" animBg="1"/>
      <p:bldP spid="35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13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2024-08-14T09:21:58Z</dcterms:created>
  <dcterms:modified xsi:type="dcterms:W3CDTF">2024-12-02T20:10:52Z</dcterms:modified>
</cp:coreProperties>
</file>