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32" d="100"/>
          <a:sy n="132" d="100"/>
        </p:scale>
        <p:origin x="768" y="176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" y="4675162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6" y="376664"/>
            <a:ext cx="1800000" cy="18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6" y="2466189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8" y="1937618"/>
            <a:ext cx="1428571" cy="14285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978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07" y="1306678"/>
            <a:ext cx="1000948" cy="100094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12" y="2388978"/>
            <a:ext cx="1260000" cy="1260000"/>
          </a:xfrm>
          <a:prstGeom prst="rect">
            <a:avLst/>
          </a:prstGeom>
        </p:spPr>
      </p:pic>
      <p:pic>
        <p:nvPicPr>
          <p:cNvPr id="18" name="Рисунок 17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7825">
            <a:off x="2020507" y="1160051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2" name="Рисунок 2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270">
            <a:off x="6750668" y="663443"/>
            <a:ext cx="618513" cy="6807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876">
            <a:off x="6186255" y="960252"/>
            <a:ext cx="655082" cy="51828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" name="Рисунок 2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3" y="4177718"/>
            <a:ext cx="1260000" cy="12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78" y="3649683"/>
            <a:ext cx="608375" cy="63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98" y="4227445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21" y="4449392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2" y="204768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90234" y="3018978"/>
            <a:ext cx="2400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2E-6 -3.8674E-7 C -0.00379 0.01879 0.01137 0.02459 0.01863 0.02901 C 0.07955 0.02763 0.0756 0.04641 0.10322 0.02155 C 0.10985 0.01547 0.10291 0.01989 0.10954 0.0163 C 0.11616 0.00856 0.12642 0.00718 0.13431 0.00359 C 0.13763 -0.00028 0.14126 -0.00166 0.14457 -0.00552 C 0.14726 -0.00884 0.14994 -0.01574 0.15294 -0.01823 C 0.15562 -0.02072 0.1602 -0.02182 0.1632 -0.02348 C 0.16809 -0.02293 0.17298 -0.0232 0.17772 -0.02182 C 0.17993 -0.02127 0.18166 -0.01713 0.18387 -0.0163 C 0.19334 -0.01271 0.20297 -0.01105 0.21181 -0.00359 C 0.2208 -0.00414 0.22964 -0.00442 0.23864 -0.00552 C 0.25079 -0.00691 0.26263 -0.01906 0.27478 -0.02182 C 0.29656 -0.03315 0.3185 -0.0442 0.33981 -0.05801 C 0.34296 -0.05746 0.34612 -0.05746 0.34912 -0.05608 C 0.35354 -0.05414 0.35417 -0.04254 0.35527 -0.03619 C 0.35464 -0.01215 0.35464 0.01243 0.34186 0.02707 C 0.33744 0.03895 0.33176 0.03702 0.32434 0.03978 C 0.31108 0.04503 0.29782 0.05193 0.28504 0.05967 C 0.28441 0.0616 0.28394 0.06354 0.28299 0.06519 C 0.2822 0.06685 0.28078 0.06713 0.27999 0.06879 C 0.27936 0.07017 0.27936 0.07238 0.27889 0.07403 C 0.27825 0.07597 0.27762 0.0779 0.27683 0.07956 C 0.27589 0.08149 0.27447 0.08287 0.27368 0.08508 C 0.27178 0.08978 0.27052 0.09807 0.26957 0.10304 C 0.26863 0.10774 0.26689 0.1116 0.26547 0.11575 C 0.26074 0.12956 0.25411 0.15221 0.24479 0.15718 C 0.24164 0.16077 0.23911 0.16437 0.23548 0.1663 C 0.23075 0.17182 0.21954 0.17597 0.21386 0.17707 C 0.20581 0.18094 0.19887 0.18674 0.19113 0.19171 C 0.19082 0.18978 0.19003 0.18619 0.19003 0.18619 " pathEditMode="relative" ptsTypes="ffffffffffffffffffffffffffffff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B9438C-384A-4402-901F-4DE283FD8CD4}"/>
</file>

<file path=customXml/itemProps2.xml><?xml version="1.0" encoding="utf-8"?>
<ds:datastoreItem xmlns:ds="http://schemas.openxmlformats.org/officeDocument/2006/customXml" ds:itemID="{845AB463-E627-42CB-BC87-AD2554368300}"/>
</file>

<file path=customXml/itemProps3.xml><?xml version="1.0" encoding="utf-8"?>
<ds:datastoreItem xmlns:ds="http://schemas.openxmlformats.org/officeDocument/2006/customXml" ds:itemID="{C62B0003-ACCF-4F4F-B65B-764546894F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Macintosh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5</cp:revision>
  <dcterms:created xsi:type="dcterms:W3CDTF">2024-11-20T15:06:18Z</dcterms:created>
  <dcterms:modified xsi:type="dcterms:W3CDTF">2025-01-06T21:20:40Z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