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857" autoAdjust="0"/>
    <p:restoredTop sz="94660"/>
  </p:normalViewPr>
  <p:slideViewPr>
    <p:cSldViewPr snapToGrid="0">
      <p:cViewPr varScale="1">
        <p:scale>
          <a:sx n="94" d="100"/>
          <a:sy n="94" d="100"/>
        </p:scale>
        <p:origin x="208" y="6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812257-76C9-470F-A016-6EB8121325E0}" type="datetimeFigureOut">
              <a:rPr lang="en-US" smtClean="0"/>
              <a:t>11/29/24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3DE281-4F88-46D7-B84D-BA33A7613B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37215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812257-76C9-470F-A016-6EB8121325E0}" type="datetimeFigureOut">
              <a:rPr lang="en-US" smtClean="0"/>
              <a:t>11/29/24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3DE281-4F88-46D7-B84D-BA33A7613B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79275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812257-76C9-470F-A016-6EB8121325E0}" type="datetimeFigureOut">
              <a:rPr lang="en-US" smtClean="0"/>
              <a:t>11/29/24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3DE281-4F88-46D7-B84D-BA33A7613B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18573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812257-76C9-470F-A016-6EB8121325E0}" type="datetimeFigureOut">
              <a:rPr lang="en-US" smtClean="0"/>
              <a:t>11/29/24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3DE281-4F88-46D7-B84D-BA33A7613B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02401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812257-76C9-470F-A016-6EB8121325E0}" type="datetimeFigureOut">
              <a:rPr lang="en-US" smtClean="0"/>
              <a:t>11/29/24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3DE281-4F88-46D7-B84D-BA33A7613B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60323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812257-76C9-470F-A016-6EB8121325E0}" type="datetimeFigureOut">
              <a:rPr lang="en-US" smtClean="0"/>
              <a:t>11/29/24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3DE281-4F88-46D7-B84D-BA33A7613B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60529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812257-76C9-470F-A016-6EB8121325E0}" type="datetimeFigureOut">
              <a:rPr lang="en-US" smtClean="0"/>
              <a:t>11/29/24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3DE281-4F88-46D7-B84D-BA33A7613B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63978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812257-76C9-470F-A016-6EB8121325E0}" type="datetimeFigureOut">
              <a:rPr lang="en-US" smtClean="0"/>
              <a:t>11/29/24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3DE281-4F88-46D7-B84D-BA33A7613B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58689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812257-76C9-470F-A016-6EB8121325E0}" type="datetimeFigureOut">
              <a:rPr lang="en-US" smtClean="0"/>
              <a:t>11/29/24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3DE281-4F88-46D7-B84D-BA33A7613B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96190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812257-76C9-470F-A016-6EB8121325E0}" type="datetimeFigureOut">
              <a:rPr lang="en-US" smtClean="0"/>
              <a:t>11/29/24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3DE281-4F88-46D7-B84D-BA33A7613B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91523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812257-76C9-470F-A016-6EB8121325E0}" type="datetimeFigureOut">
              <a:rPr lang="en-US" smtClean="0"/>
              <a:t>11/29/24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3DE281-4F88-46D7-B84D-BA33A7613B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9131209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812257-76C9-470F-A016-6EB8121325E0}" type="datetimeFigureOut">
              <a:rPr lang="en-US" smtClean="0"/>
              <a:t>11/29/24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3DE281-4F88-46D7-B84D-BA33A7613B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75249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microsoft.com/office/2007/relationships/hdphoto" Target="../media/hdphoto1.wdp"/><Relationship Id="rId12" Type="http://schemas.openxmlformats.org/officeDocument/2006/relationships/image" Target="../media/image10.png"/><Relationship Id="rId13" Type="http://schemas.microsoft.com/office/2007/relationships/hdphoto" Target="../media/hdphoto2.wdp"/><Relationship Id="rId14" Type="http://schemas.openxmlformats.org/officeDocument/2006/relationships/image" Target="../media/image11.png"/><Relationship Id="rId15" Type="http://schemas.microsoft.com/office/2007/relationships/hdphoto" Target="../media/hdphoto3.wdp"/><Relationship Id="rId16" Type="http://schemas.openxmlformats.org/officeDocument/2006/relationships/image" Target="../media/image12.png"/><Relationship Id="rId17" Type="http://schemas.microsoft.com/office/2007/relationships/hdphoto" Target="../media/hdphoto4.wdp"/><Relationship Id="rId18" Type="http://schemas.openxmlformats.org/officeDocument/2006/relationships/image" Target="../media/image13.png"/><Relationship Id="rId19" Type="http://schemas.openxmlformats.org/officeDocument/2006/relationships/image" Target="../media/image14.png"/><Relationship Id="rId20" Type="http://schemas.openxmlformats.org/officeDocument/2006/relationships/image" Target="../media/image15.png"/><Relationship Id="rId21" Type="http://schemas.microsoft.com/office/2007/relationships/hdphoto" Target="../media/hdphoto5.wdp"/><Relationship Id="rId22" Type="http://schemas.openxmlformats.org/officeDocument/2006/relationships/image" Target="../media/image16.png"/><Relationship Id="rId23" Type="http://schemas.openxmlformats.org/officeDocument/2006/relationships/image" Target="../media/image17.png"/><Relationship Id="rId24" Type="http://schemas.microsoft.com/office/2007/relationships/hdphoto" Target="../media/hdphoto6.wdp"/><Relationship Id="rId25" Type="http://schemas.openxmlformats.org/officeDocument/2006/relationships/image" Target="../media/image18.png"/><Relationship Id="rId26" Type="http://schemas.openxmlformats.org/officeDocument/2006/relationships/image" Target="../media/image19.png"/><Relationship Id="rId27" Type="http://schemas.openxmlformats.org/officeDocument/2006/relationships/image" Target="../media/image20.png"/><Relationship Id="rId28" Type="http://schemas.openxmlformats.org/officeDocument/2006/relationships/image" Target="../media/image21.png"/><Relationship Id="rId29" Type="http://schemas.microsoft.com/office/2007/relationships/hdphoto" Target="../media/hdphoto7.wdp"/><Relationship Id="rId30" Type="http://schemas.openxmlformats.org/officeDocument/2006/relationships/image" Target="../media/image2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1999" cy="6966857"/>
          </a:xfrm>
          <a:prstGeom prst="rect">
            <a:avLst/>
          </a:prstGeom>
        </p:spPr>
      </p:pic>
      <p:pic>
        <p:nvPicPr>
          <p:cNvPr id="10" name="Рисунок 9" descr="Изображение выглядит как дизайн&#10;&#10;Автоматически созданное описание">
            <a:extLst>
              <a:ext uri="{FF2B5EF4-FFF2-40B4-BE49-F238E27FC236}">
                <a16:creationId xmlns:a16="http://schemas.microsoft.com/office/drawing/2014/main" id="{8F98DEAC-7DE3-2862-AD87-8634E2E8B7C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2939"/>
          <a:stretch/>
        </p:blipFill>
        <p:spPr>
          <a:xfrm>
            <a:off x="3204122" y="3798859"/>
            <a:ext cx="6858000" cy="3227402"/>
          </a:xfrm>
          <a:prstGeom prst="rect">
            <a:avLst/>
          </a:prstGeom>
        </p:spPr>
      </p:pic>
      <p:pic>
        <p:nvPicPr>
          <p:cNvPr id="28" name="Рисунок 27" descr="Изображение выглядит как посуда, Предметы сервировки, блюдо, круг&#10;&#10;Автоматически созданное описание">
            <a:extLst>
              <a:ext uri="{FF2B5EF4-FFF2-40B4-BE49-F238E27FC236}">
                <a16:creationId xmlns:a16="http://schemas.microsoft.com/office/drawing/2014/main" id="{CAE8A4D9-F20F-7DED-0E4C-9AC7D8E1068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6939565" y="5116422"/>
            <a:ext cx="1448553" cy="1448553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6915"/>
          <a:stretch/>
        </p:blipFill>
        <p:spPr>
          <a:xfrm>
            <a:off x="6713201" y="2611539"/>
            <a:ext cx="2473224" cy="984680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7810" y="2138639"/>
            <a:ext cx="840714" cy="945803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2084" y="1997849"/>
            <a:ext cx="1353636" cy="1366493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004" y="163773"/>
            <a:ext cx="854763" cy="739670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0" b="100000" l="3244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54110">
            <a:off x="3812184" y="3222315"/>
            <a:ext cx="1490276" cy="1345230"/>
          </a:xfrm>
          <a:prstGeom prst="rect">
            <a:avLst/>
          </a:prstGeom>
          <a:effectLst>
            <a:glow rad="25400">
              <a:schemeClr val="bg1"/>
            </a:glow>
          </a:effectLst>
        </p:spPr>
      </p:pic>
      <p:pic>
        <p:nvPicPr>
          <p:cNvPr id="23" name="Рисунок 22"/>
          <p:cNvPicPr>
            <a:picLocks noChangeAspect="1"/>
          </p:cNvPicPr>
          <p:nvPr/>
        </p:nvPicPr>
        <p:blipFill rotWithShape="1">
          <a:blip r:embed="rId12" cstate="print">
            <a:biLevel thresh="75000"/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rightnessContrast bright="-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3456" t="8811" r="11253" b="10332"/>
          <a:stretch/>
        </p:blipFill>
        <p:spPr>
          <a:xfrm>
            <a:off x="2064289" y="2113821"/>
            <a:ext cx="1019175" cy="1104900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14" cstate="print">
            <a:biLevel thresh="75000"/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rightnessContrast bright="-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51154" y="2753362"/>
            <a:ext cx="2435271" cy="1235568"/>
          </a:xfrm>
          <a:prstGeom prst="rect">
            <a:avLst/>
          </a:prstGeom>
        </p:spPr>
      </p:pic>
      <p:pic>
        <p:nvPicPr>
          <p:cNvPr id="25" name="Рисунок 24"/>
          <p:cNvPicPr>
            <a:picLocks noChangeAspect="1"/>
          </p:cNvPicPr>
          <p:nvPr/>
        </p:nvPicPr>
        <p:blipFill>
          <a:blip r:embed="rId16" cstate="print">
            <a:biLevel thresh="75000"/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brightnessContrast bright="-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81904" y="2138638"/>
            <a:ext cx="840714" cy="945803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18" cstate="print">
            <a:biLevel thresh="75000"/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0" b="100000" l="3626" r="100000"/>
                    </a14:imgEffect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54110">
            <a:off x="3804451" y="3249540"/>
            <a:ext cx="1505743" cy="1359191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 rotWithShape="1"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4863" t="-14151" b="-20377"/>
          <a:stretch/>
        </p:blipFill>
        <p:spPr>
          <a:xfrm rot="2695181">
            <a:off x="4731217" y="4912783"/>
            <a:ext cx="1159633" cy="1188408"/>
          </a:xfrm>
          <a:prstGeom prst="rect">
            <a:avLst/>
          </a:prstGeom>
        </p:spPr>
      </p:pic>
      <p:pic>
        <p:nvPicPr>
          <p:cNvPr id="26" name="Рисунок 25"/>
          <p:cNvPicPr>
            <a:picLocks noChangeAspect="1"/>
          </p:cNvPicPr>
          <p:nvPr/>
        </p:nvPicPr>
        <p:blipFill>
          <a:blip r:embed="rId20" cstate="print">
            <a:biLevel thresh="75000"/>
            <a:extLst>
              <a:ext uri="{BEBA8EAE-BF5A-486C-A8C5-ECC9F3942E4B}">
                <a14:imgProps xmlns:a14="http://schemas.microsoft.com/office/drawing/2010/main">
                  <a14:imgLayer r:embed="rId21">
                    <a14:imgEffect>
                      <a14:brightnessContrast bright="-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707075">
            <a:off x="4901985" y="5122793"/>
            <a:ext cx="1009578" cy="883381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8756" y="4730252"/>
            <a:ext cx="1575883" cy="1575883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 rotWithShape="1">
          <a:blip r:embed="rId23" cstate="print">
            <a:biLevel thresh="75000"/>
            <a:extLst>
              <a:ext uri="{BEBA8EAE-BF5A-486C-A8C5-ECC9F3942E4B}">
                <a14:imgProps xmlns:a14="http://schemas.microsoft.com/office/drawing/2010/main">
                  <a14:imgLayer r:embed="rId24">
                    <a14:imgEffect>
                      <a14:brightnessContrast bright="-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8644" t="24084" r="16298" b="17305"/>
          <a:stretch/>
        </p:blipFill>
        <p:spPr>
          <a:xfrm>
            <a:off x="7131100" y="5055202"/>
            <a:ext cx="1104284" cy="994849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263258" y="4209071"/>
            <a:ext cx="1173989" cy="1173989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89193" y="4772957"/>
            <a:ext cx="686930" cy="686930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2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2116" y="636012"/>
            <a:ext cx="3392417" cy="3457123"/>
          </a:xfrm>
          <a:prstGeom prst="rect">
            <a:avLst/>
          </a:prstGeom>
        </p:spPr>
      </p:pic>
      <p:pic>
        <p:nvPicPr>
          <p:cNvPr id="30" name="Рисунок 29">
            <a:extLst>
              <a:ext uri="{FF2B5EF4-FFF2-40B4-BE49-F238E27FC236}">
                <a16:creationId xmlns:a16="http://schemas.microsoft.com/office/drawing/2014/main" id="{6A26F957-4778-B086-BF4A-8CEA066E568D}"/>
              </a:ext>
            </a:extLst>
          </p:cNvPr>
          <p:cNvPicPr>
            <a:picLocks noChangeAspect="1"/>
          </p:cNvPicPr>
          <p:nvPr/>
        </p:nvPicPr>
        <p:blipFill>
          <a:blip r:embed="rId28">
            <a:extLst>
              <a:ext uri="{BEBA8EAE-BF5A-486C-A8C5-ECC9F3942E4B}">
                <a14:imgProps xmlns:a14="http://schemas.microsoft.com/office/drawing/2010/main">
                  <a14:imgLayer r:embed="rId29">
                    <a14:imgEffect>
                      <a14:backgroundRemoval t="10000" b="90000" l="10000" r="90000">
                        <a14:foregroundMark x1="61803" y1="73223" x2="32623" y2="71801"/>
                        <a14:foregroundMark x1="32623" y1="71801" x2="57541" y2="66114"/>
                        <a14:foregroundMark x1="67498" y1="66449" x2="71639" y2="66588"/>
                        <a14:foregroundMark x1="57541" y1="66114" x2="67484" y2="66448"/>
                        <a14:foregroundMark x1="67530" y1="66139" x2="43443" y2="63507"/>
                        <a14:foregroundMark x1="71639" y1="66588" x2="67570" y2="66143"/>
                        <a14:foregroundMark x1="77541" y1="29384" x2="76885" y2="47867"/>
                        <a14:backgroundMark x1="27705" y1="59242" x2="37869" y2="55213"/>
                        <a14:backgroundMark x1="66393" y1="55213" x2="56885" y2="51659"/>
                        <a14:backgroundMark x1="68361" y1="62796" x2="69344" y2="56161"/>
                        <a14:backgroundMark x1="33934" y1="51185" x2="35574" y2="52133"/>
                        <a14:backgroundMark x1="27049" y1="52133" x2="21639" y2="50237"/>
                        <a14:backgroundMark x1="39672" y1="53081" x2="51311" y2="48104"/>
                        <a14:backgroundMark x1="51311" y1="48104" x2="57213" y2="51185"/>
                      </a14:backgroundRemoval>
                    </a14:imgEffect>
                    <a14:imgEffect>
                      <a14:saturation sat="400000"/>
                    </a14:imgEffect>
                  </a14:imgLayer>
                </a14:imgProps>
              </a:ext>
            </a:extLst>
          </a:blip>
          <a:srcRect l="13730" t="54870" r="18412" b="23830"/>
          <a:stretch/>
        </p:blipFill>
        <p:spPr>
          <a:xfrm>
            <a:off x="6700344" y="3334973"/>
            <a:ext cx="2812145" cy="570791"/>
          </a:xfrm>
          <a:prstGeom prst="rect">
            <a:avLst/>
          </a:prstGeom>
        </p:spPr>
      </p:pic>
      <p:pic>
        <p:nvPicPr>
          <p:cNvPr id="49" name="Picture 48" descr="image.png"/>
          <p:cNvPicPr>
            <a:picLocks noChangeAspect="1"/>
          </p:cNvPicPr>
          <p:nvPr/>
        </p:nvPicPr>
        <p:blipFill>
          <a:blip r:embed="rId30"/>
          <a:stretch>
            <a:fillRect/>
          </a:stretch>
        </p:blipFill>
        <p:spPr>
          <a:xfrm>
            <a:off x="61004" y="3423746"/>
            <a:ext cx="3457575" cy="2771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02012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>
                      <p:stCondLst>
                        <p:cond delay="0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93</TotalTime>
  <Words>0</Words>
  <Application>Microsoft Macintosh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Алина Макарова</dc:creator>
  <cp:lastModifiedBy>Марианна Сита</cp:lastModifiedBy>
  <cp:revision>17</cp:revision>
  <dcterms:created xsi:type="dcterms:W3CDTF">2024-11-25T18:56:41Z</dcterms:created>
  <dcterms:modified xsi:type="dcterms:W3CDTF">2024-11-29T00:58:19Z</dcterms:modified>
</cp:coreProperties>
</file>