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B5B528-E197-4A08-8648-B0B652339590}"/>
</file>

<file path=customXml/itemProps2.xml><?xml version="1.0" encoding="utf-8"?>
<ds:datastoreItem xmlns:ds="http://schemas.openxmlformats.org/officeDocument/2006/customXml" ds:itemID="{696E4DCF-DAAF-4F4A-A28C-06F6BC7ABD4B}"/>
</file>

<file path=customXml/itemProps3.xml><?xml version="1.0" encoding="utf-8"?>
<ds:datastoreItem xmlns:ds="http://schemas.openxmlformats.org/officeDocument/2006/customXml" ds:itemID="{4203BDBD-CCA7-404E-B26B-27701B24F6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