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556" y="-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audio" Target="../media/media1.mp3"/><Relationship Id="rId14" Type="http://schemas.microsoft.com/office/2007/relationships/media" Target="../media/media1.mp3"/><Relationship Id="rId15" Type="http://schemas.openxmlformats.org/officeDocument/2006/relationships/image" Target="../media/image13.png"/><Relationship Id="rId16" Type="http://schemas.openxmlformats.org/officeDocument/2006/relationships/audio" Target="../media/media2.mp3"/><Relationship Id="rId17" Type="http://schemas.microsoft.com/office/2007/relationships/media" Target="../media/media2.mp3"/><Relationship Id="rId18" Type="http://schemas.openxmlformats.org/officeDocument/2006/relationships/audio" Target="../media/media3.mp3"/><Relationship Id="rId19" Type="http://schemas.microsoft.com/office/2007/relationships/media" Target="../media/media3.mp3"/><Relationship Id="rId20" Type="http://schemas.openxmlformats.org/officeDocument/2006/relationships/audio" Target="../media/media4.mp3"/><Relationship Id="rId21" Type="http://schemas.microsoft.com/office/2007/relationships/media" Target="../media/media4.mp3"/><Relationship Id="rId22" Type="http://schemas.openxmlformats.org/officeDocument/2006/relationships/audio" Target="../media/media5.mp3"/><Relationship Id="rId23" Type="http://schemas.microsoft.com/office/2007/relationships/media" Target="../media/media5.mp3"/><Relationship Id="rId24" Type="http://schemas.openxmlformats.org/officeDocument/2006/relationships/audio" Target="../media/media6.mp3"/><Relationship Id="rId25" Type="http://schemas.microsoft.com/office/2007/relationships/media" Target="../media/media6.mp3"/><Relationship Id="rId26" Type="http://schemas.openxmlformats.org/officeDocument/2006/relationships/audio" Target="../media/media7.mp3"/><Relationship Id="rId27" Type="http://schemas.microsoft.com/office/2007/relationships/media" Target="../media/media7.mp3"/><Relationship Id="rId28" Type="http://schemas.openxmlformats.org/officeDocument/2006/relationships/image" Target="../media/image14.png"/><Relationship Id="rId29" Type="http://schemas.openxmlformats.org/officeDocument/2006/relationships/image" Target="../media/image15.png"/><Relationship Id="rId30" Type="http://schemas.openxmlformats.org/officeDocument/2006/relationships/image" Target="../media/image16.png"/><Relationship Id="rId31" Type="http://schemas.openxmlformats.org/officeDocument/2006/relationships/image" Target="../media/image17.png"/><Relationship Id="rId32" Type="http://schemas.microsoft.com/office/2007/relationships/hdphoto" Target="../media/image18.wdp"/><Relationship Id="rId33" Type="http://schemas.openxmlformats.org/officeDocument/2006/relationships/image" Target="../media/image19.png"/><Relationship Id="rId34" Type="http://schemas.openxmlformats.org/officeDocument/2006/relationships/image" Target="../media/image20.png"/><Relationship Id="rId35" Type="http://schemas.openxmlformats.org/officeDocument/2006/relationships/image" Target="../media/image21.png"/><Relationship Id="rId36" Type="http://schemas.openxmlformats.org/officeDocument/2006/relationships/image" Target="../media/image22.png"/><Relationship Id="rId37" Type="http://schemas.openxmlformats.org/officeDocument/2006/relationships/image" Target="../media/image23.png"/><Relationship Id="rId38" Type="http://schemas.openxmlformats.org/officeDocument/2006/relationships/image" Target="../media/image24.png"/><Relationship Id="rId39" Type="http://schemas.openxmlformats.org/officeDocument/2006/relationships/image" Target="../media/image25.png"/><Relationship Id="rId40" Type="http://schemas.openxmlformats.org/officeDocument/2006/relationships/image" Target="../media/image26.png"/><Relationship Id="rId41" Type="http://schemas.openxmlformats.org/officeDocument/2006/relationships/image" Target="../media/image27.png"/><Relationship Id="rId42" Type="http://schemas.openxmlformats.org/officeDocument/2006/relationships/image" Target="../media/image28.png"/><Relationship Id="rId43" Type="http://schemas.openxmlformats.org/officeDocument/2006/relationships/image" Target="../media/image29.png"/><Relationship Id="rId44" Type="http://schemas.openxmlformats.org/officeDocument/2006/relationships/image" Target="../media/image30.png"/><Relationship Id="rId45" Type="http://schemas.openxmlformats.org/officeDocument/2006/relationships/image" Target="../media/image31.png"/><Relationship Id="rId46" Type="http://schemas.openxmlformats.org/officeDocument/2006/relationships/image" Target="../media/image32.png"/><Relationship Id="rId47" Type="http://schemas.openxmlformats.org/officeDocument/2006/relationships/image" Target="../media/image33.png"/><Relationship Id="rId48" Type="http://schemas.openxmlformats.org/officeDocument/2006/relationships/image" Target="../media/image34.png"/><Relationship Id="rId49" Type="http://schemas.openxmlformats.org/officeDocument/2006/relationships/slideLayout" Target="../slideLayouts/slideLayout7.xml"/><Relationship Id="rId50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/>
          <p:cNvSpPr/>
          <p:nvPr/>
        </p:nvSpPr>
        <p:spPr>
          <a:xfrm>
            <a:off x="111125" y="308610"/>
            <a:ext cx="10584815" cy="235712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девочка Рисунок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3" t="3824" r="16462" b="3858"/>
          <a:stretch>
            <a:fillRect/>
          </a:stretch>
        </p:blipFill>
        <p:spPr>
          <a:xfrm>
            <a:off x="3519170" y="4344035"/>
            <a:ext cx="1421130" cy="1936115"/>
          </a:xfrm>
          <a:prstGeom prst="rect">
            <a:avLst/>
          </a:prstGeom>
        </p:spPr>
      </p:pic>
      <p:pic>
        <p:nvPicPr>
          <p:cNvPr id="21" name="мальчик Рисунок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0" r="29188"/>
          <a:stretch>
            <a:fillRect/>
          </a:stretch>
        </p:blipFill>
        <p:spPr>
          <a:xfrm>
            <a:off x="4998085" y="3669665"/>
            <a:ext cx="1110615" cy="2610485"/>
          </a:xfrm>
          <a:prstGeom prst="rect">
            <a:avLst/>
          </a:prstGeom>
        </p:spPr>
      </p:pic>
      <p:pic>
        <p:nvPicPr>
          <p:cNvPr id="23" name="папа Рисунок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4" t="1145" r="31171"/>
          <a:stretch>
            <a:fillRect/>
          </a:stretch>
        </p:blipFill>
        <p:spPr>
          <a:xfrm>
            <a:off x="7827645" y="3181985"/>
            <a:ext cx="1306830" cy="3254375"/>
          </a:xfrm>
          <a:prstGeom prst="rect">
            <a:avLst/>
          </a:prstGeom>
        </p:spPr>
      </p:pic>
      <p:pic>
        <p:nvPicPr>
          <p:cNvPr id="25" name="бабушкаРисунок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6" r="26517" b="5197"/>
          <a:stretch>
            <a:fillRect/>
          </a:stretch>
        </p:blipFill>
        <p:spPr>
          <a:xfrm>
            <a:off x="2296795" y="3841115"/>
            <a:ext cx="1222375" cy="2439035"/>
          </a:xfrm>
          <a:prstGeom prst="rect">
            <a:avLst/>
          </a:prstGeom>
        </p:spPr>
      </p:pic>
      <p:pic>
        <p:nvPicPr>
          <p:cNvPr id="27" name="дедушка Рисунок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1" t="2602" r="20900" b="1564"/>
          <a:stretch>
            <a:fillRect/>
          </a:stretch>
        </p:blipFill>
        <p:spPr>
          <a:xfrm flipH="1">
            <a:off x="623570" y="3594100"/>
            <a:ext cx="1564005" cy="2733675"/>
          </a:xfrm>
          <a:prstGeom prst="rect">
            <a:avLst/>
          </a:prstGeom>
        </p:spPr>
      </p:pic>
      <p:pic>
        <p:nvPicPr>
          <p:cNvPr id="29" name="тетя Рисунок 2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8" t="6725" r="28498" b="5436"/>
          <a:stretch>
            <a:fillRect/>
          </a:stretch>
        </p:blipFill>
        <p:spPr>
          <a:xfrm>
            <a:off x="6272164" y="3723640"/>
            <a:ext cx="1370109" cy="2604205"/>
          </a:xfrm>
          <a:prstGeom prst="rect">
            <a:avLst/>
          </a:prstGeom>
        </p:spPr>
      </p:pic>
      <p:pic>
        <p:nvPicPr>
          <p:cNvPr id="31" name="мамаРисунок 3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0" t="104" r="26764" b="-104"/>
          <a:stretch>
            <a:fillRect/>
          </a:stretch>
        </p:blipFill>
        <p:spPr>
          <a:xfrm>
            <a:off x="9270365" y="3429000"/>
            <a:ext cx="1264920" cy="294195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753" r="12951" b="4228"/>
          <a:stretch>
            <a:fillRect/>
          </a:stretch>
        </p:blipFill>
        <p:spPr>
          <a:xfrm>
            <a:off x="8141335" y="1497965"/>
            <a:ext cx="799465" cy="85725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" t="17026" r="5566" b="17026"/>
          <a:stretch>
            <a:fillRect/>
          </a:stretch>
        </p:blipFill>
        <p:spPr>
          <a:xfrm>
            <a:off x="1741805" y="1602740"/>
            <a:ext cx="890905" cy="67373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6" r="17478"/>
          <a:stretch>
            <a:fillRect/>
          </a:stretch>
        </p:blipFill>
        <p:spPr>
          <a:xfrm flipH="1">
            <a:off x="234950" y="1395730"/>
            <a:ext cx="670560" cy="1037590"/>
          </a:xfrm>
          <a:prstGeom prst="rect">
            <a:avLst/>
          </a:prstGeom>
        </p:spPr>
      </p:pic>
      <p:pic>
        <p:nvPicPr>
          <p:cNvPr id="24" name="22735624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501131" y="6895899"/>
            <a:ext cx="509588" cy="509588"/>
          </a:xfrm>
          <a:prstGeom prst="rect">
            <a:avLst/>
          </a:prstGeom>
        </p:spPr>
      </p:pic>
      <p:pic>
        <p:nvPicPr>
          <p:cNvPr id="28" name="72523D7B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1925" y="6894629"/>
            <a:ext cx="509588" cy="509588"/>
          </a:xfrm>
          <a:prstGeom prst="rect">
            <a:avLst/>
          </a:prstGeom>
        </p:spPr>
      </p:pic>
      <p:pic>
        <p:nvPicPr>
          <p:cNvPr id="30" name="72E7AF28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35463" y="6895899"/>
            <a:ext cx="509588" cy="509588"/>
          </a:xfrm>
          <a:prstGeom prst="rect">
            <a:avLst/>
          </a:prstGeom>
        </p:spPr>
      </p:pic>
      <p:pic>
        <p:nvPicPr>
          <p:cNvPr id="33" name="F3ACE524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80075" y="6895899"/>
            <a:ext cx="509588" cy="509588"/>
          </a:xfrm>
          <a:prstGeom prst="rect">
            <a:avLst/>
          </a:prstGeom>
        </p:spPr>
      </p:pic>
      <p:pic>
        <p:nvPicPr>
          <p:cNvPr id="37" name="4AC469A1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757738" y="6895899"/>
            <a:ext cx="509588" cy="509588"/>
          </a:xfrm>
          <a:prstGeom prst="rect">
            <a:avLst/>
          </a:prstGeom>
        </p:spPr>
      </p:pic>
      <p:pic>
        <p:nvPicPr>
          <p:cNvPr id="39" name="578D96B2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58133" y="6895899"/>
            <a:ext cx="509588" cy="509588"/>
          </a:xfrm>
          <a:prstGeom prst="rect">
            <a:avLst/>
          </a:prstGeom>
        </p:spPr>
      </p:pic>
      <p:pic>
        <p:nvPicPr>
          <p:cNvPr id="40" name="1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167979" y="6895899"/>
            <a:ext cx="509587" cy="5095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491490"/>
            <a:ext cx="751205" cy="75374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" r="3357" b="6607"/>
          <a:stretch>
            <a:fillRect/>
          </a:stretch>
        </p:blipFill>
        <p:spPr>
          <a:xfrm>
            <a:off x="3805555" y="1553845"/>
            <a:ext cx="807085" cy="76009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5" r="7806"/>
          <a:stretch>
            <a:fillRect/>
          </a:stretch>
        </p:blipFill>
        <p:spPr>
          <a:xfrm>
            <a:off x="3302635" y="488950"/>
            <a:ext cx="628650" cy="75882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930" b="34473" l="41895" r="60059">
                        <a14:foregroundMark x1="58008" y1="24805" x2="59473" y2="19922"/>
                        <a14:foregroundMark x1="54688" y1="18945" x2="45703" y2="10254"/>
                        <a14:foregroundMark x1="42090" y1="31055" x2="43945" y2="31543"/>
                        <a14:foregroundMark x1="49316" y1="30859" x2="50781" y2="30371"/>
                        <a14:foregroundMark x1="59961" y1="25684" x2="60059" y2="20703"/>
                        <a14:foregroundMark x1="42480" y1="32422" x2="50000" y2="32715"/>
                        <a14:foregroundMark x1="51563" y1="2930" x2="51563" y2="2930"/>
                        <a14:foregroundMark x1="51563" y1="6055" x2="51563" y2="6055"/>
                        <a14:foregroundMark x1="47266" y1="7520" x2="47266" y2="7520"/>
                        <a14:backgroundMark x1="51563" y1="33887" x2="49235" y2="33887"/>
                        <a14:backgroundMark x1="41813" y1="33445" x2="40430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66" t="14055" r="39361" b="63253"/>
          <a:stretch>
            <a:fillRect/>
          </a:stretch>
        </p:blipFill>
        <p:spPr>
          <a:xfrm>
            <a:off x="6724650" y="462915"/>
            <a:ext cx="799465" cy="80391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7" t="4128" r="5991" b="2612"/>
          <a:stretch>
            <a:fillRect/>
          </a:stretch>
        </p:blipFill>
        <p:spPr>
          <a:xfrm>
            <a:off x="7037070" y="1478280"/>
            <a:ext cx="799465" cy="89154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15145" r="4215" b="19747"/>
          <a:stretch>
            <a:fillRect/>
          </a:stretch>
        </p:blipFill>
        <p:spPr>
          <a:xfrm>
            <a:off x="4777105" y="1620520"/>
            <a:ext cx="887095" cy="64262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" b="16480"/>
          <a:stretch>
            <a:fillRect/>
          </a:stretch>
        </p:blipFill>
        <p:spPr>
          <a:xfrm>
            <a:off x="4176395" y="455295"/>
            <a:ext cx="1003300" cy="81724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t="18405" b="21383"/>
          <a:stretch>
            <a:fillRect/>
          </a:stretch>
        </p:blipFill>
        <p:spPr>
          <a:xfrm>
            <a:off x="1154430" y="598170"/>
            <a:ext cx="892175" cy="56705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t="13226" r="8146" b="13226"/>
          <a:stretch>
            <a:fillRect/>
          </a:stretch>
        </p:blipFill>
        <p:spPr>
          <a:xfrm>
            <a:off x="2720975" y="1558290"/>
            <a:ext cx="890905" cy="751840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2" b="4042"/>
          <a:stretch>
            <a:fillRect/>
          </a:stretch>
        </p:blipFill>
        <p:spPr>
          <a:xfrm>
            <a:off x="5903595" y="1517015"/>
            <a:ext cx="895985" cy="82359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6" t="4280" r="7978" b="6229"/>
          <a:stretch>
            <a:fillRect/>
          </a:stretch>
        </p:blipFill>
        <p:spPr>
          <a:xfrm>
            <a:off x="9159240" y="1558290"/>
            <a:ext cx="706755" cy="7524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9" r="2239" b="19959"/>
          <a:stretch>
            <a:fillRect/>
          </a:stretch>
        </p:blipFill>
        <p:spPr>
          <a:xfrm>
            <a:off x="5438775" y="579120"/>
            <a:ext cx="986790" cy="6000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8362" r="8724" b="12026"/>
          <a:stretch>
            <a:fillRect/>
          </a:stretch>
        </p:blipFill>
        <p:spPr>
          <a:xfrm>
            <a:off x="2348865" y="490855"/>
            <a:ext cx="711835" cy="7543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" r="2322"/>
          <a:stretch>
            <a:fillRect/>
          </a:stretch>
        </p:blipFill>
        <p:spPr>
          <a:xfrm>
            <a:off x="9853295" y="492760"/>
            <a:ext cx="708660" cy="7518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61" t="-4605" r="-3272" b="-2281"/>
          <a:stretch>
            <a:fillRect/>
          </a:stretch>
        </p:blipFill>
        <p:spPr>
          <a:xfrm>
            <a:off x="8900160" y="484505"/>
            <a:ext cx="765810" cy="7651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" r="3252"/>
          <a:stretch>
            <a:fillRect/>
          </a:stretch>
        </p:blipFill>
        <p:spPr>
          <a:xfrm>
            <a:off x="7797165" y="448310"/>
            <a:ext cx="775970" cy="8299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" t="11470" r="8460" b="12095"/>
          <a:stretch>
            <a:fillRect/>
          </a:stretch>
        </p:blipFill>
        <p:spPr>
          <a:xfrm>
            <a:off x="9922510" y="1659255"/>
            <a:ext cx="690880" cy="61722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r="3885"/>
          <a:stretch>
            <a:fillRect/>
          </a:stretch>
        </p:blipFill>
        <p:spPr>
          <a:xfrm flipH="1">
            <a:off x="949325" y="1532255"/>
            <a:ext cx="732155" cy="79756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415" y="2159635"/>
            <a:ext cx="1845945" cy="1681480"/>
          </a:xfrm>
          <a:prstGeom prst="rect">
            <a:avLst/>
          </a:prstGeom>
        </p:spPr>
      </p:pic>
      <p:pic>
        <p:nvPicPr>
          <p:cNvPr id="358" name="Picture 357" descr="image.png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0420985" y="4207510"/>
            <a:ext cx="1695450" cy="1771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4" dur="475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9" dur="444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4" dur="441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9" dur="438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519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9" dur="467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4" dur="381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100000">
                <p:cTn id="2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2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100000">
                <p:cTn id="2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100000">
                <p:cTn id="2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100000">
                <p:cTn id="2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2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100000">
                <p:cTn id="2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3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9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5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1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3" dur="5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9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5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1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10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9" dur="50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5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1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7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3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5" dur="50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1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7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7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22</cp:revision>
  <dcterms:created xsi:type="dcterms:W3CDTF">2024-05-13T22:38:00Z</dcterms:created>
  <dcterms:modified xsi:type="dcterms:W3CDTF">2024-07-24T12:44:24Z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188102ADDA3D469F810C4D7DF0EB47BF_12</vt:lpwstr>
  </property>
  <property fmtid="{D5CDD505-2E9C-101B-9397-08002B2CF9AE}" pid="3" name="KSOProductBuildVer">
    <vt:lpwstr>1033-12.2.0.17153</vt:lpwstr>
  </property>
</Properties>
</file>