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0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CA2F-534F-4347-9CE7-75F2B59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5836-1AEF-4D35-9C48-EBFEFEBF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29E54-F376-45C4-9531-E4EBB69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3E097-88E7-4D31-95FA-E0237F9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BF9-3909-442F-BCAC-A14837ED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338-BD9C-46FD-ACD9-9CE1697C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78580-9A54-437B-B4C3-990D5263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D711E-3761-49CD-A76A-69292594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D78-8194-4871-935A-027E74A6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9D4B-2522-4FCA-B848-6548902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4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AEA02-D9A2-42D5-843E-CBE050D3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E61F8-BC58-4B77-86E1-C3EF1B09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3C8D0-59E3-449C-AA23-56548860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97D7-914F-4F96-8996-72ABEE6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195CD-E12E-4703-BF62-294C406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64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915F-606B-4D90-A720-A93BBF85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AC72B-37A7-4A1A-9713-87C05063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E8F4F-61EB-44AB-AC1E-62640CA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A02DC-E86D-4CAE-A705-C0239483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2931C-84CC-49DA-A78B-94E6E39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5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96DA-D79D-4488-937D-6B248EC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FEE7D-B1B0-4D50-AE58-C2331534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DC9C-F885-4263-BE72-EFE457CC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4D734-8CED-46B7-94AD-4514A5AA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19AD-4D8D-46C7-B8B8-5EB991D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8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6EE0-C4CF-4727-AAD1-8444E87E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286F-B5A3-4482-96BE-0E28B367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A31D2-F361-4C21-8289-378E7923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6691-1CC0-45EE-ABE4-F09924A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D211B-6762-44A3-8CC5-D3CCAB6A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20AE5-30A0-4CEA-8927-4D46CBC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3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8450-1E8E-40FC-BF93-1559C58D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E634-55E8-4614-8FD2-636DF20A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5D64-9FD0-4A28-AC32-79FF06F5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DF432-C9A0-437C-AFEF-F5D707AF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2AD6-B279-43CD-A8A6-7BAE37AF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25B94-F404-4D8B-B1DF-BD5A2D3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BDAB8-93B2-4553-80D2-4B7C9C8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60E238-4376-4670-A3D2-0C81B428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E095-8082-4CB6-8AF2-32C0B6B5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D8E03-CF0E-4D45-ABE7-E4F4E7E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0F462-3448-4CCB-A537-09E7F5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DE654-DC44-49BD-A637-DAE605F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857B4B-F74B-44FC-B206-7BCEEA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0383A-4FC3-4EA3-81ED-2D0CF7DA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8E4C4-308B-461A-9617-A946734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67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C375-1F6A-4397-8011-7C8E3E56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3F162-0042-4B42-85D0-81EE2A83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21CFD-C731-4FDE-BAB1-2A25AB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97DF-AA49-4E97-BC41-5270AE7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BA76B-CF61-46DA-B0EC-5DF7AEE8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BD2C-BF3C-4B3F-96BA-6278DEB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F1FF-3F5B-4DB1-B18A-69F4215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3DD9D2-A2E4-4887-A567-C5BB0C3E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C077D-D086-4296-9AC4-95D53C983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AB9D-4D1A-4AE4-925B-3DF337B8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07A2D-238E-4E89-A9A5-B760EB5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EBDD8-A4BA-4E95-9593-0BE71A3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6842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3E8B-E5C7-451E-96C7-53A022A9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EE0D-C4D0-468A-A54E-358F1566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F6A08-EB79-47D2-B577-5C13F23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60A6A-DC0F-4717-A719-A5B938A73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F57A-CC6C-42A8-96CC-4705883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6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1103-476D-4149-92D9-F39D34C8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A84B31-F26A-4301-8529-C22FCDABDCEE}"/>
              </a:ext>
            </a:extLst>
          </p:cNvPr>
          <p:cNvSpPr/>
          <p:nvPr/>
        </p:nvSpPr>
        <p:spPr>
          <a:xfrm>
            <a:off x="4885287" y="1138112"/>
            <a:ext cx="5380831" cy="473802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E2B66-B4F5-42B0-9A22-4064D5538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CFEDC1-C849-496B-9650-19F3B7D3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50" y="1929361"/>
            <a:ext cx="1927262" cy="19327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002963-9B11-4AAC-BA0A-F742BC61C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19" y="3862091"/>
            <a:ext cx="1715723" cy="17202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C9B7D9-BF94-4CCD-917C-000DBFAD3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6" y="3460125"/>
            <a:ext cx="2330789" cy="2349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2462-B303-4E9C-8125-D2D0ADC473F8}"/>
              </a:ext>
            </a:extLst>
          </p:cNvPr>
          <p:cNvSpPr txBox="1"/>
          <p:nvPr/>
        </p:nvSpPr>
        <p:spPr>
          <a:xfrm>
            <a:off x="5033442" y="1478765"/>
            <a:ext cx="50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Коричневые, коричневая, коричневый, коричневое</a:t>
            </a:r>
            <a:endParaRPr lang="ru-UA" b="1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46D6B1-980E-40B4-A2A2-EAAE9AF63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C80FF31-4D18-4E9C-923E-5862AA5CE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698" y="1997504"/>
            <a:ext cx="1927262" cy="19272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C20037-BE6B-467D-863A-DD18A4C38C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547" y="3678417"/>
            <a:ext cx="2141565" cy="2141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844F2B-42A2-4117-A3CF-5EA71DA7C8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972" y="3943816"/>
            <a:ext cx="1536550" cy="1600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E09DAD-191F-40F8-A486-BCA7B5CF659B}"/>
              </a:ext>
            </a:extLst>
          </p:cNvPr>
          <p:cNvSpPr txBox="1"/>
          <p:nvPr/>
        </p:nvSpPr>
        <p:spPr>
          <a:xfrm>
            <a:off x="5174428" y="1311863"/>
            <a:ext cx="46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Чёрный, чёрная, чёрные, чёрное</a:t>
            </a:r>
            <a:endParaRPr lang="ru-UA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F0B3091-C451-4F4B-82EE-4CEE2BBE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подарок Рисунок 21">
            <a:extLst>
              <a:ext uri="{FF2B5EF4-FFF2-40B4-BE49-F238E27FC236}">
                <a16:creationId xmlns:a16="http://schemas.microsoft.com/office/drawing/2014/main" id="{441F9649-77E5-49EF-BCE2-542CF524DD0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C69608-ACAA-4F50-ADFB-9DFAE6294A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16" y="1096437"/>
            <a:ext cx="4821371" cy="4821371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910" y="2961135"/>
            <a:ext cx="3743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7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2</cp:revision>
  <dcterms:created xsi:type="dcterms:W3CDTF">2024-08-10T21:06:48Z</dcterms:created>
  <dcterms:modified xsi:type="dcterms:W3CDTF">2024-08-10T21:23:40Z</dcterms:modified>
</cp:coreProperties>
</file>