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67738" y="467212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467212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2793"/>
            <a:ext cx="1440453" cy="1453197"/>
            <a:chOff x="7628093" y="5081674"/>
            <a:chExt cx="1739088" cy="173563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1674"/>
              <a:ext cx="1739088" cy="17356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196419" y="787199"/>
            <a:ext cx="1411380" cy="1247425"/>
            <a:chOff x="17050" y="3983922"/>
            <a:chExt cx="1816325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543533" y="2271494"/>
            <a:ext cx="1304616" cy="1247426"/>
            <a:chOff x="5017412" y="5358325"/>
            <a:chExt cx="1683352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412" y="5358325"/>
              <a:ext cx="1683352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64522" y="6012612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540"/>
            <a:ext cx="841013" cy="8514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090767" y="491900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3000"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248408" y="4217792"/>
            <a:ext cx="1411380" cy="1411380"/>
            <a:chOff x="4853663" y="3631349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663" y="3631349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72893" y="388450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E0224D2E-0B02-543F-C3A6-0667464DADB1}"/>
              </a:ext>
            </a:extLst>
          </p:cNvPr>
          <p:cNvGrpSpPr/>
          <p:nvPr/>
        </p:nvGrpSpPr>
        <p:grpSpPr>
          <a:xfrm flipH="1">
            <a:off x="5291868" y="2473565"/>
            <a:ext cx="1608263" cy="1529984"/>
            <a:chOff x="5185413" y="5351015"/>
            <a:chExt cx="1609559" cy="168335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00C3BD3-0E5C-1F15-E0D7-A49C73CB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5413" y="5351015"/>
              <a:ext cx="1609559" cy="16833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79F5C4-9A04-7DC7-451A-C366C09C9217}"/>
                </a:ext>
              </a:extLst>
            </p:cNvPr>
            <p:cNvSpPr txBox="1"/>
            <p:nvPr/>
          </p:nvSpPr>
          <p:spPr>
            <a:xfrm>
              <a:off x="5824431" y="598096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8" y="440640"/>
            <a:ext cx="1447501" cy="14475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52" y="1956776"/>
            <a:ext cx="1569140" cy="15691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1" y="3879775"/>
            <a:ext cx="1462089" cy="1462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72" y="474595"/>
            <a:ext cx="1560029" cy="15600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6103" y="2102820"/>
            <a:ext cx="1685471" cy="1685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58" y="3795244"/>
            <a:ext cx="1784677" cy="15981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27" y="1152372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4279" y="4223098"/>
            <a:ext cx="250507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14948 0.04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22826 0.05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17174 0.04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4284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25339 0.252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15768 0.009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1120393-CBB0-4D65-BE40-910998790D0B}"/>
</file>

<file path=customXml/itemProps2.xml><?xml version="1.0" encoding="utf-8"?>
<ds:datastoreItem xmlns:ds="http://schemas.openxmlformats.org/officeDocument/2006/customXml" ds:itemID="{E8C6884F-1E67-4019-A30F-648746838333}"/>
</file>

<file path=customXml/itemProps3.xml><?xml version="1.0" encoding="utf-8"?>
<ds:datastoreItem xmlns:ds="http://schemas.openxmlformats.org/officeDocument/2006/customXml" ds:itemID="{28DCA445-DE4E-472D-A74C-027EB49EF86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10</cp:revision>
  <dcterms:created xsi:type="dcterms:W3CDTF">2025-04-21T13:51:57Z</dcterms:created>
  <dcterms:modified xsi:type="dcterms:W3CDTF">2025-04-30T13:43:17Z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