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348468" y="270801"/>
            <a:ext cx="5041720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4687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08626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576805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9482" y="319386"/>
            <a:ext cx="1487423" cy="148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9384A-D4B3-599C-A9A0-B5F6717E0A51}"/>
              </a:ext>
            </a:extLst>
          </p:cNvPr>
          <p:cNvSpPr txBox="1"/>
          <p:nvPr/>
        </p:nvSpPr>
        <p:spPr>
          <a:xfrm>
            <a:off x="3659228" y="1025218"/>
            <a:ext cx="55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24" y="1181060"/>
            <a:ext cx="4624178" cy="467417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99731" y="3233789"/>
            <a:ext cx="34480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Алина Макарова</cp:lastModifiedBy>
  <cp:revision>9</cp:revision>
  <dcterms:created xsi:type="dcterms:W3CDTF">2024-11-25T11:12:17Z</dcterms:created>
  <dcterms:modified xsi:type="dcterms:W3CDTF">2024-11-26T20:02:54Z</dcterms:modified>
</cp:coreProperties>
</file>