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6290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E49C0A-7D17-4207-8A61-1189213E4AA5}"/>
</file>

<file path=customXml/itemProps2.xml><?xml version="1.0" encoding="utf-8"?>
<ds:datastoreItem xmlns:ds="http://schemas.openxmlformats.org/officeDocument/2006/customXml" ds:itemID="{0CCF76E6-F65A-4860-A108-1939A1A57BAC}"/>
</file>

<file path=customXml/itemProps3.xml><?xml version="1.0" encoding="utf-8"?>
<ds:datastoreItem xmlns:ds="http://schemas.openxmlformats.org/officeDocument/2006/customXml" ds:itemID="{57E9D49E-1C0D-4E18-A9EE-FA316E277EE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7</cp:revision>
  <dcterms:created xsi:type="dcterms:W3CDTF">2025-01-16T19:37:51Z</dcterms:created>
  <dcterms:modified xsi:type="dcterms:W3CDTF">2025-02-01T09:27:57Z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