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45" y="2968625"/>
            <a:ext cx="353377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539329-2BF0-4236-A1FD-E78E0C7A9937}"/>
</file>

<file path=customXml/itemProps2.xml><?xml version="1.0" encoding="utf-8"?>
<ds:datastoreItem xmlns:ds="http://schemas.openxmlformats.org/officeDocument/2006/customXml" ds:itemID="{BD6CC06A-5C06-406E-A6B8-975BAF4C019B}"/>
</file>

<file path=customXml/itemProps3.xml><?xml version="1.0" encoding="utf-8"?>
<ds:datastoreItem xmlns:ds="http://schemas.openxmlformats.org/officeDocument/2006/customXml" ds:itemID="{89372D99-A4DD-475B-B08E-0AA55DD57C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17</cp:revision>
  <dcterms:created xsi:type="dcterms:W3CDTF">2024-04-12T16:40:00Z</dcterms:created>
  <dcterms:modified xsi:type="dcterms:W3CDTF">2024-12-20T10:07:47Z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