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8670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7FDC4-F5BA-4C18-82A0-0267AEA8EFA6}"/>
</file>

<file path=customXml/itemProps2.xml><?xml version="1.0" encoding="utf-8"?>
<ds:datastoreItem xmlns:ds="http://schemas.openxmlformats.org/officeDocument/2006/customXml" ds:itemID="{287EC1D7-831C-4709-88EB-BFB6225F29A8}"/>
</file>

<file path=customXml/itemProps3.xml><?xml version="1.0" encoding="utf-8"?>
<ds:datastoreItem xmlns:ds="http://schemas.openxmlformats.org/officeDocument/2006/customXml" ds:itemID="{923E4E3D-F5EE-41F6-988A-91C1C32FEAF7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