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0" y="0"/>
            <a:ext cx="12192000" cy="6858000"/>
          </a:xfrm>
          <a:prstGeom prst="rect">
            <a:avLst/>
          </a:prstGeom>
        </p:spPr>
      </p:pic>
      <p:sp>
        <p:nvSpPr>
          <p:cNvPr id="85" name="Rounded Rectangle 17"/>
          <p:cNvSpPr/>
          <p:nvPr/>
        </p:nvSpPr>
        <p:spPr>
          <a:xfrm>
            <a:off x="830414" y="4524081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0360" r="15924" b="10398"/>
          <a:stretch/>
        </p:blipFill>
        <p:spPr>
          <a:xfrm>
            <a:off x="85929" y="6037563"/>
            <a:ext cx="613778" cy="745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61410" y="721027"/>
            <a:ext cx="1933614" cy="1838631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883278"/>
              <a:ext cx="1231221" cy="1501489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841433" y="69873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861332" y="749465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4303" y="715368"/>
            <a:ext cx="1933614" cy="1838631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2879540" y="729312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2947316" y="772094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911842" y="755616"/>
            <a:ext cx="1933614" cy="1838631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0257"/>
              <a:ext cx="1607887" cy="1618885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908993" y="74946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880233" y="821022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942967" y="799490"/>
            <a:ext cx="1933614" cy="1838631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4" b="13131"/>
            <a:stretch/>
          </p:blipFill>
          <p:spPr>
            <a:xfrm>
              <a:off x="7072965" y="986975"/>
              <a:ext cx="1712848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933077" y="80674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974152" y="896542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54704" y="2624426"/>
            <a:ext cx="1933614" cy="1838631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sp>
        <p:nvSpPr>
          <p:cNvPr id="83" name="1"/>
          <p:cNvSpPr/>
          <p:nvPr/>
        </p:nvSpPr>
        <p:spPr>
          <a:xfrm>
            <a:off x="862783" y="263392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782417" y="26560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68094" y="2640588"/>
            <a:ext cx="1933614" cy="1838631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295" y="2796759"/>
              <a:ext cx="1234352" cy="1505307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881454" y="264936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2845143" y="2758232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04523" y="2630632"/>
            <a:ext cx="1933614" cy="1838631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919293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873969" y="2734071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931575" y="2660006"/>
            <a:ext cx="1933614" cy="1838631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60" y="3050900"/>
              <a:ext cx="1503705" cy="1127779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926006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979166" y="27065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" y="4643193"/>
            <a:ext cx="1568190" cy="1568190"/>
          </a:xfrm>
          <a:prstGeom prst="rect">
            <a:avLst/>
          </a:prstGeom>
        </p:spPr>
      </p:pic>
      <p:sp>
        <p:nvSpPr>
          <p:cNvPr id="87" name="1"/>
          <p:cNvSpPr/>
          <p:nvPr/>
        </p:nvSpPr>
        <p:spPr>
          <a:xfrm>
            <a:off x="808855" y="453631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836555" y="4569299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672" y="4559971"/>
            <a:ext cx="1933614" cy="1838631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866740" y="454397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2890662" y="4563445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99221" y="4571947"/>
            <a:ext cx="1933614" cy="1838631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1" y="4833374"/>
              <a:ext cx="1679769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893524" y="4571871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48449" y="4734088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925815" y="4592095"/>
            <a:ext cx="1933614" cy="1838631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3643"/>
              <a:ext cx="1465713" cy="1475738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938449" y="462135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976786" y="4699561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2" y="371475"/>
            <a:ext cx="6858000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09311" y="2816471"/>
            <a:ext cx="29622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2024-05-16T13:12:50Z</dcterms:created>
  <dcterms:modified xsi:type="dcterms:W3CDTF">2024-08-03T17:08:59Z</dcterms:modified>
</cp:coreProperties>
</file>