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4" d="100"/>
          <a:sy n="84" d="100"/>
        </p:scale>
        <p:origin x="791" y="8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59C5122-71C3-4CC2-96FA-F8E0193DEE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61112BB-0AC3-463F-8679-29C71DA613D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B47E344-D8CC-474D-9C88-2DA56FE35A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3BB58-D1F4-4231-91C1-C0A907FE95EA}" type="datetimeFigureOut">
              <a:rPr lang="ru-UA" smtClean="0"/>
              <a:t>14.08.2024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DA084C6-2586-4029-B460-50715BF72A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4B7DF82-7A44-4939-B703-F0FAB04B6E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AE83B-23AD-4A86-A64C-CC1481148FF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360633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B7A7FA7-D8CD-409C-8746-951FED6787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FCAF0ED-0874-40DE-BCCC-6EA0728C09C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338F600-7E3B-4FB9-96BA-A2DAF232C3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3BB58-D1F4-4231-91C1-C0A907FE95EA}" type="datetimeFigureOut">
              <a:rPr lang="ru-UA" smtClean="0"/>
              <a:t>14.08.2024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4A30EE1-CA8D-4EB0-920B-1EF261D4B7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D1D24BC-6F98-4E42-AF9C-AF20E16BDA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AE83B-23AD-4A86-A64C-CC1481148FF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9363081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70A461F2-65DC-43C4-95D4-5A7DA88A623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224A736-2D59-48CC-B8B6-8D36149F3CC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25FD209-408B-4435-8171-999CD4FF9B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3BB58-D1F4-4231-91C1-C0A907FE95EA}" type="datetimeFigureOut">
              <a:rPr lang="ru-UA" smtClean="0"/>
              <a:t>14.08.2024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B86DB68-AD1E-4835-BC70-100A6E8EC8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120842E-7225-4F26-98E7-52FA38F1E9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AE83B-23AD-4A86-A64C-CC1481148FF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059354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A11388F-78F1-4AED-8088-69C1492F08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8588C64-42FE-43B0-9673-C629BBF57B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A717D22-9D67-464F-9FD5-5C9CF83A92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3BB58-D1F4-4231-91C1-C0A907FE95EA}" type="datetimeFigureOut">
              <a:rPr lang="ru-UA" smtClean="0"/>
              <a:t>14.08.2024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F49AD56-0016-4574-9BAC-4C870F671D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5EF2DA2-1004-4B80-B37C-835256EB43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AE83B-23AD-4A86-A64C-CC1481148FF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1624073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790AB2E-9BBE-4F02-B0E1-A1155E9BBA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E1A7DFB-57A9-45B0-BF72-B64D5A3B8D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59FD8DC-36CF-4A58-AEAA-D40FD05DB1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3BB58-D1F4-4231-91C1-C0A907FE95EA}" type="datetimeFigureOut">
              <a:rPr lang="ru-UA" smtClean="0"/>
              <a:t>14.08.2024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8156BB4-0D8D-4FE3-BE09-DE08A907DE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18FC902-3394-449F-B4F4-5DACC7D027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AE83B-23AD-4A86-A64C-CC1481148FF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051501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2A87518-BBEF-42BB-81B8-EC83074E2F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B97911D-A478-4186-B205-6DD9200A4C0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BFC54E8-8DAA-49D3-8739-39C6CFF22E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16788AE-8B7D-4A58-9050-F4F51D0EB8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3BB58-D1F4-4231-91C1-C0A907FE95EA}" type="datetimeFigureOut">
              <a:rPr lang="ru-UA" smtClean="0"/>
              <a:t>14.08.2024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954431D-0D10-4C7B-BE39-237B49B860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DA01FAF-BC24-4B5C-BDF3-35DB884794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AE83B-23AD-4A86-A64C-CC1481148FF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528784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C970235-DCA9-4B22-A03D-6280450172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5B29877-E822-485A-ABAC-EEA27AE6CE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1E12E76-2CA3-4DE8-A0F8-806307530A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573F0269-E492-4284-8E8E-512F427850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84F13A3E-CD5B-4CE6-BF02-C8369919264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9AB3B589-D80E-4ED0-BE93-14629121C7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3BB58-D1F4-4231-91C1-C0A907FE95EA}" type="datetimeFigureOut">
              <a:rPr lang="ru-UA" smtClean="0"/>
              <a:t>14.08.2024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6F641D43-2B13-449F-88B4-75ED1A46A3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946BDB3F-0816-4144-AD55-637EE68A88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AE83B-23AD-4A86-A64C-CC1481148FF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0597053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DA4F1B-5CAF-4C9D-9570-4B2BA0ABFD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EDD1F281-E1F8-45AE-A0B1-3CA893505D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3BB58-D1F4-4231-91C1-C0A907FE95EA}" type="datetimeFigureOut">
              <a:rPr lang="ru-UA" smtClean="0"/>
              <a:t>14.08.2024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C6D26B0-9600-427B-976A-61664B5B30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1B13A33-A612-413E-BF6F-3D93BA6BCC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AE83B-23AD-4A86-A64C-CC1481148FF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0423849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B5922843-F41C-49FB-9F30-C05BA65D77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3BB58-D1F4-4231-91C1-C0A907FE95EA}" type="datetimeFigureOut">
              <a:rPr lang="ru-UA" smtClean="0"/>
              <a:t>14.08.2024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23A4ACC-0C23-43F3-B334-A68B1F5DE0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0792E97-635C-43B7-A972-5E73CED45B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AE83B-23AD-4A86-A64C-CC1481148FF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1944447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25A191-6F6A-45EC-90DF-E7B7A93021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4AA24C9-0DC3-4F07-B254-D04D96E027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9F56510-13E3-472C-8C59-9E71FA9C52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EFBB729-87E0-4DF1-9702-F58BD2363A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3BB58-D1F4-4231-91C1-C0A907FE95EA}" type="datetimeFigureOut">
              <a:rPr lang="ru-UA" smtClean="0"/>
              <a:t>14.08.2024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83F347E-8B97-4BD8-BB00-4F0BFD1709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DB58C9B-DC15-469B-B397-48A894E46C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AE83B-23AD-4A86-A64C-CC1481148FF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6054876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E55BBA-A453-4056-A198-847B4EF4AD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DCA4D77-4BD5-43BC-95BD-7F5514501E0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004460A-1D8C-41C6-B050-C471B0FDCF3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7E792C0-C2BB-4E68-A8A4-5579A7B3EB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3BB58-D1F4-4231-91C1-C0A907FE95EA}" type="datetimeFigureOut">
              <a:rPr lang="ru-UA" smtClean="0"/>
              <a:t>14.08.2024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A467DCD-2A1B-44A3-BE90-E4FA7011B4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EEB6781-F49A-44A3-86F6-95CB1624FC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AE83B-23AD-4A86-A64C-CC1481148FF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334584847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A264C07-7AA3-4F20-8EEF-B9048AFE72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5366AED-F64B-4A54-ADC4-8F14E43CD4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F09283D-22B9-4303-89F8-24D50A07FEC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D3BB58-D1F4-4231-91C1-C0A907FE95EA}" type="datetimeFigureOut">
              <a:rPr lang="ru-UA" smtClean="0"/>
              <a:t>14.08.2024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91BA8CA-CC45-4AFF-9FD9-FDE5E2F4634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466D744-A4C8-434A-AF1E-0ECF1AD1DE5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DAE83B-23AD-4A86-A64C-CC1481148FF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541537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A9B3091-0D60-4655-A4EC-503201FD48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4501CE28-63B2-4A62-BD97-071B31AC90B6}"/>
              </a:ext>
            </a:extLst>
          </p:cNvPr>
          <p:cNvSpPr/>
          <p:nvPr/>
        </p:nvSpPr>
        <p:spPr>
          <a:xfrm>
            <a:off x="717755" y="845574"/>
            <a:ext cx="6870289" cy="5395660"/>
          </a:xfrm>
          <a:prstGeom prst="roundRect">
            <a:avLst/>
          </a:prstGeom>
          <a:solidFill>
            <a:schemeClr val="bg1">
              <a:alpha val="8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A3E31CC3-7862-4506-BDE7-B6AA2BCEC4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592" y="845574"/>
            <a:ext cx="6400800" cy="4962832"/>
          </a:xfrm>
          <a:prstGeom prst="rect">
            <a:avLst/>
          </a:prstGeom>
        </p:spPr>
      </p:pic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EC95415B-C82A-4C72-9C54-1A3E88BA2CC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4295" y="2920350"/>
            <a:ext cx="1877170" cy="1877170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CB873804-10CD-4C8C-8755-A3499C4538ED}"/>
              </a:ext>
            </a:extLst>
          </p:cNvPr>
          <p:cNvSpPr txBox="1"/>
          <p:nvPr/>
        </p:nvSpPr>
        <p:spPr>
          <a:xfrm>
            <a:off x="742284" y="5564661"/>
            <a:ext cx="68605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/>
              <a:t>Белка всегда жила в лесу в своем дупле.</a:t>
            </a:r>
            <a:endParaRPr lang="ru-UA" sz="2400" dirty="0"/>
          </a:p>
        </p:txBody>
      </p:sp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F1CB80BA-3B39-4E86-AA02-0A7A71FE36D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3998" y="3428999"/>
            <a:ext cx="1309943" cy="1309943"/>
          </a:xfrm>
          <a:prstGeom prst="rect">
            <a:avLst/>
          </a:prstGeom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CF2568E1-C28B-4D31-9E4E-488897A83778}"/>
              </a:ext>
            </a:extLst>
          </p:cNvPr>
          <p:cNvSpPr txBox="1"/>
          <p:nvPr/>
        </p:nvSpPr>
        <p:spPr>
          <a:xfrm>
            <a:off x="759415" y="5410237"/>
            <a:ext cx="68605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/>
              <a:t>Белка любила наблюдать за всеми вокруг. </a:t>
            </a:r>
          </a:p>
          <a:p>
            <a:pPr algn="ctr"/>
            <a:r>
              <a:rPr lang="ru-RU" sz="2400" dirty="0"/>
              <a:t>Она слушала как стучит дятел,</a:t>
            </a:r>
            <a:endParaRPr lang="ru-UA" sz="2400" dirty="0"/>
          </a:p>
        </p:txBody>
      </p:sp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0115DAC7-3CEC-4503-8AA0-D6A914FD1B6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7980" y="2162528"/>
            <a:ext cx="1113593" cy="1113593"/>
          </a:xfrm>
          <a:prstGeom prst="rect">
            <a:avLst/>
          </a:prstGeom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053D9C8E-ACC5-40DD-9227-50C259554C6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039" y="1870509"/>
            <a:ext cx="599921" cy="599921"/>
          </a:xfrm>
          <a:prstGeom prst="rect">
            <a:avLst/>
          </a:prstGeom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0226F5A7-3D5C-4070-AB47-A3A962E38AF3}"/>
              </a:ext>
            </a:extLst>
          </p:cNvPr>
          <p:cNvSpPr txBox="1"/>
          <p:nvPr/>
        </p:nvSpPr>
        <p:spPr>
          <a:xfrm>
            <a:off x="734886" y="5558822"/>
            <a:ext cx="68605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/>
              <a:t>… как волк ищет следы зайца, </a:t>
            </a:r>
            <a:endParaRPr lang="ru-UA" sz="2400" dirty="0"/>
          </a:p>
        </p:txBody>
      </p:sp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08147A7D-4C05-4D2C-9678-3A4EEF21C9E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1760" y="2927355"/>
            <a:ext cx="1870165" cy="1870165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E6A7639B-C495-40AA-B8CB-576691DC18EA}"/>
              </a:ext>
            </a:extLst>
          </p:cNvPr>
          <p:cNvSpPr txBox="1"/>
          <p:nvPr/>
        </p:nvSpPr>
        <p:spPr>
          <a:xfrm>
            <a:off x="699095" y="5597702"/>
            <a:ext cx="68605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/>
              <a:t>… как лось ищет траву. </a:t>
            </a:r>
            <a:endParaRPr lang="ru-UA" sz="2400" dirty="0"/>
          </a:p>
        </p:txBody>
      </p:sp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C7CD8FD8-4DA8-4652-8159-B09A0201068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8439" y="2022909"/>
            <a:ext cx="599921" cy="599921"/>
          </a:xfrm>
          <a:prstGeom prst="rect">
            <a:avLst/>
          </a:prstGeom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8435AFBB-BAB7-4F7A-B9ED-333B8B1C2B6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04160" y="3079755"/>
            <a:ext cx="1870165" cy="1870165"/>
          </a:xfrm>
          <a:prstGeom prst="rect">
            <a:avLst/>
          </a:prstGeom>
        </p:spPr>
      </p:pic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2D6387FB-14FB-42F0-B320-1ED26A12394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0335" y="2872724"/>
            <a:ext cx="2025128" cy="2025128"/>
          </a:xfrm>
          <a:prstGeom prst="rect">
            <a:avLst/>
          </a:prstGeom>
        </p:spPr>
      </p:pic>
      <p:sp>
        <p:nvSpPr>
          <p:cNvPr id="56" name="TextBox 55">
            <a:extLst>
              <a:ext uri="{FF2B5EF4-FFF2-40B4-BE49-F238E27FC236}">
                <a16:creationId xmlns:a16="http://schemas.microsoft.com/office/drawing/2014/main" id="{207780E4-EB9B-4AFD-A964-0EF02C55778B}"/>
              </a:ext>
            </a:extLst>
          </p:cNvPr>
          <p:cNvSpPr txBox="1"/>
          <p:nvPr/>
        </p:nvSpPr>
        <p:spPr>
          <a:xfrm>
            <a:off x="703720" y="5531043"/>
            <a:ext cx="68605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/>
              <a:t>Но больше всего белка любит собирать желуди.</a:t>
            </a:r>
            <a:endParaRPr lang="ru-UA" sz="2400" dirty="0"/>
          </a:p>
        </p:txBody>
      </p:sp>
      <p:pic>
        <p:nvPicPr>
          <p:cNvPr id="57" name="Рисунок 56">
            <a:extLst>
              <a:ext uri="{FF2B5EF4-FFF2-40B4-BE49-F238E27FC236}">
                <a16:creationId xmlns:a16="http://schemas.microsoft.com/office/drawing/2014/main" id="{3D75BB4E-7456-40A6-A019-BA339D1A17F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9315626" flipH="1">
            <a:off x="3306599" y="3751311"/>
            <a:ext cx="704108" cy="704108"/>
          </a:xfrm>
          <a:prstGeom prst="rect">
            <a:avLst/>
          </a:prstGeom>
        </p:spPr>
      </p:pic>
      <p:pic>
        <p:nvPicPr>
          <p:cNvPr id="58" name="Рисунок 57">
            <a:extLst>
              <a:ext uri="{FF2B5EF4-FFF2-40B4-BE49-F238E27FC236}">
                <a16:creationId xmlns:a16="http://schemas.microsoft.com/office/drawing/2014/main" id="{DB72FF79-AE0D-4E04-BC15-C669C437101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870782"/>
            <a:ext cx="742210" cy="742210"/>
          </a:xfrm>
          <a:prstGeom prst="rect">
            <a:avLst/>
          </a:prstGeom>
        </p:spPr>
      </p:pic>
      <p:sp>
        <p:nvSpPr>
          <p:cNvPr id="59" name="TextBox 58">
            <a:extLst>
              <a:ext uri="{FF2B5EF4-FFF2-40B4-BE49-F238E27FC236}">
                <a16:creationId xmlns:a16="http://schemas.microsoft.com/office/drawing/2014/main" id="{4EE70A08-F76A-44CA-9DF0-682F0A1241A6}"/>
              </a:ext>
            </a:extLst>
          </p:cNvPr>
          <p:cNvSpPr txBox="1"/>
          <p:nvPr/>
        </p:nvSpPr>
        <p:spPr>
          <a:xfrm>
            <a:off x="777745" y="5410236"/>
            <a:ext cx="68605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/>
              <a:t>Все желуди она складывает в свое дупло </a:t>
            </a:r>
          </a:p>
          <a:p>
            <a:pPr algn="ctr"/>
            <a:r>
              <a:rPr lang="ru-RU" sz="2400" dirty="0"/>
              <a:t>и готовит запасы на зиму</a:t>
            </a:r>
            <a:endParaRPr lang="ru-UA" sz="2400" dirty="0"/>
          </a:p>
        </p:txBody>
      </p:sp>
      <p:pic>
        <p:nvPicPr>
          <p:cNvPr id="60" name="Рисунок 59">
            <a:extLst>
              <a:ext uri="{FF2B5EF4-FFF2-40B4-BE49-F238E27FC236}">
                <a16:creationId xmlns:a16="http://schemas.microsoft.com/office/drawing/2014/main" id="{A9779CB0-E674-4AFA-8FEF-33F53B3713A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9315626" flipH="1">
            <a:off x="5960352" y="2210121"/>
            <a:ext cx="466607" cy="466607"/>
          </a:xfrm>
          <a:prstGeom prst="rect">
            <a:avLst/>
          </a:prstGeom>
        </p:spPr>
      </p:pic>
      <p:pic>
        <p:nvPicPr>
          <p:cNvPr id="61" name="Рисунок 60">
            <a:extLst>
              <a:ext uri="{FF2B5EF4-FFF2-40B4-BE49-F238E27FC236}">
                <a16:creationId xmlns:a16="http://schemas.microsoft.com/office/drawing/2014/main" id="{E13E2AFF-5C12-4A24-971B-CB20C3B1A78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76251" y="1677205"/>
            <a:ext cx="1921280" cy="1489450"/>
          </a:xfrm>
          <a:prstGeom prst="rect">
            <a:avLst/>
          </a:prstGeom>
        </p:spPr>
      </p:pic>
      <p:pic>
        <p:nvPicPr>
          <p:cNvPr id="62" name="Рисунок 61">
            <a:extLst>
              <a:ext uri="{FF2B5EF4-FFF2-40B4-BE49-F238E27FC236}">
                <a16:creationId xmlns:a16="http://schemas.microsoft.com/office/drawing/2014/main" id="{AFA38196-FE4B-4FD2-B490-F039EC739B3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92456" y="1677206"/>
            <a:ext cx="1918923" cy="1489449"/>
          </a:xfrm>
          <a:prstGeom prst="rect">
            <a:avLst/>
          </a:prstGeom>
        </p:spPr>
      </p:pic>
      <p:pic>
        <p:nvPicPr>
          <p:cNvPr id="63" name="Рисунок 62">
            <a:extLst>
              <a:ext uri="{FF2B5EF4-FFF2-40B4-BE49-F238E27FC236}">
                <a16:creationId xmlns:a16="http://schemas.microsoft.com/office/drawing/2014/main" id="{FC60DD13-4C71-410A-A5E2-86591E796DB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19094" y="1677205"/>
            <a:ext cx="1918923" cy="1489450"/>
          </a:xfrm>
          <a:prstGeom prst="rect">
            <a:avLst/>
          </a:prstGeom>
        </p:spPr>
      </p:pic>
      <p:pic>
        <p:nvPicPr>
          <p:cNvPr id="64" name="Рисунок 63">
            <a:extLst>
              <a:ext uri="{FF2B5EF4-FFF2-40B4-BE49-F238E27FC236}">
                <a16:creationId xmlns:a16="http://schemas.microsoft.com/office/drawing/2014/main" id="{7F33BF5F-AEBF-4DED-80DF-E62C3FFCF3A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77430" y="3860767"/>
            <a:ext cx="1918921" cy="1489449"/>
          </a:xfrm>
          <a:prstGeom prst="rect">
            <a:avLst/>
          </a:prstGeom>
        </p:spPr>
      </p:pic>
      <p:pic>
        <p:nvPicPr>
          <p:cNvPr id="65" name="Рисунок 64">
            <a:extLst>
              <a:ext uri="{FF2B5EF4-FFF2-40B4-BE49-F238E27FC236}">
                <a16:creationId xmlns:a16="http://schemas.microsoft.com/office/drawing/2014/main" id="{88C6BA57-B615-4BA9-9BA9-16A040A8323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191277" y="3860767"/>
            <a:ext cx="1921281" cy="1489450"/>
          </a:xfrm>
          <a:prstGeom prst="rect">
            <a:avLst/>
          </a:prstGeom>
        </p:spPr>
      </p:pic>
      <p:pic>
        <p:nvPicPr>
          <p:cNvPr id="66" name="Рисунок 65">
            <a:extLst>
              <a:ext uri="{FF2B5EF4-FFF2-40B4-BE49-F238E27FC236}">
                <a16:creationId xmlns:a16="http://schemas.microsoft.com/office/drawing/2014/main" id="{743BEA41-485E-4CA8-9FA8-D138376CF2A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19095" y="3860767"/>
            <a:ext cx="1918921" cy="1489449"/>
          </a:xfrm>
          <a:prstGeom prst="rect">
            <a:avLst/>
          </a:prstGeom>
        </p:spPr>
      </p:pic>
      <p:pic>
        <p:nvPicPr>
          <p:cNvPr id="68" name="Picture 2">
            <a:extLst>
              <a:ext uri="{FF2B5EF4-FFF2-40B4-BE49-F238E27FC236}">
                <a16:creationId xmlns:a16="http://schemas.microsoft.com/office/drawing/2014/main" id="{072705AE-8BF2-45EE-8626-0BD9C63263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08366" y="1"/>
            <a:ext cx="774669" cy="724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подарок Рисунок 21">
            <a:extLst>
              <a:ext uri="{FF2B5EF4-FFF2-40B4-BE49-F238E27FC236}">
                <a16:creationId xmlns:a16="http://schemas.microsoft.com/office/drawing/2014/main" id="{292A3E97-84C5-42A8-A6C0-6297A4620574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9" t="7043" r="13173" b="12787"/>
          <a:stretch/>
        </p:blipFill>
        <p:spPr>
          <a:xfrm>
            <a:off x="68843" y="-1"/>
            <a:ext cx="893403" cy="966381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3368D25D-9A5B-4EB0-9114-AF29F45E4314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5103" y="941876"/>
            <a:ext cx="4821371" cy="4821371"/>
          </a:xfrm>
          <a:prstGeom prst="rect">
            <a:avLst/>
          </a:prstGeom>
        </p:spPr>
      </p:pic>
      <p:pic>
        <p:nvPicPr>
          <p:cNvPr id="217" name="Picture 216" descr="ima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717320" y="2170469"/>
            <a:ext cx="4200525" cy="420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8311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5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"/>
                            </p:stCondLst>
                            <p:childTnLst>
                              <p:par>
                                <p:cTn id="85" presetID="5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500"/>
                            </p:stCondLst>
                            <p:childTnLst>
                              <p:par>
                                <p:cTn id="110" presetID="5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500"/>
                            </p:stCondLst>
                            <p:childTnLst>
                              <p:par>
                                <p:cTn id="135" presetID="5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4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5" fill="hold">
                      <p:stCondLst>
                        <p:cond delay="0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2" fill="hold">
                      <p:stCondLst>
                        <p:cond delay="indefinite"/>
                      </p:stCondLst>
                      <p:childTnLst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7" grpId="0" animBg="1"/>
      <p:bldP spid="45" grpId="0"/>
      <p:bldP spid="45" grpId="1"/>
      <p:bldP spid="47" grpId="0"/>
      <p:bldP spid="47" grpId="1"/>
      <p:bldP spid="50" grpId="0"/>
      <p:bldP spid="50" grpId="1"/>
      <p:bldP spid="52" grpId="0"/>
      <p:bldP spid="52" grpId="1"/>
      <p:bldP spid="56" grpId="0"/>
      <p:bldP spid="56" grpId="1"/>
      <p:bldP spid="59" grpId="0"/>
      <p:bldP spid="59" grpId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</TotalTime>
  <Words>55</Words>
  <Application>Microsoft Office PowerPoint</Application>
  <PresentationFormat>Широкоэкранный</PresentationFormat>
  <Paragraphs>8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Анастасия Баранник</dc:creator>
  <cp:lastModifiedBy>Анастасия Баранник</cp:lastModifiedBy>
  <cp:revision>12</cp:revision>
  <dcterms:created xsi:type="dcterms:W3CDTF">2024-08-12T20:44:31Z</dcterms:created>
  <dcterms:modified xsi:type="dcterms:W3CDTF">2024-08-14T13:24:57Z</dcterms:modified>
</cp:coreProperties>
</file>