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866775" y="424206"/>
            <a:ext cx="7702279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50" y="4269815"/>
            <a:ext cx="1608006" cy="160800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22" y="4395484"/>
            <a:ext cx="1542298" cy="1542298"/>
          </a:xfrm>
          <a:prstGeom prst="rect">
            <a:avLst/>
          </a:prstGeom>
        </p:spPr>
      </p:pic>
      <p:pic>
        <p:nvPicPr>
          <p:cNvPr id="7" name="Рисунок 6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482CCE03-4D2C-5805-39F4-DD60BD7295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41" y="618397"/>
            <a:ext cx="2761111" cy="276111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утылка, стекло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39" y="562452"/>
            <a:ext cx="2952750" cy="295275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лук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72" y="798939"/>
            <a:ext cx="2244848" cy="247977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едуза, беспозвоночный, кишечнополостные, Морские беспозвоноч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87" y="408738"/>
            <a:ext cx="3351853" cy="3351853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фрукт, Натуральные продукты, Особо питательная пища, е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90" y="828936"/>
            <a:ext cx="2679211" cy="267921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06" y="562452"/>
            <a:ext cx="3088613" cy="3088613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2962466" y="990485"/>
            <a:ext cx="3716775" cy="2404491"/>
            <a:chOff x="2427087" y="863871"/>
            <a:chExt cx="4620805" cy="2989334"/>
          </a:xfrm>
        </p:grpSpPr>
        <p:pic>
          <p:nvPicPr>
            <p:cNvPr id="42" name="Рисунок 41" descr="Изображение выглядит как транспортное средство, поезд, транспорт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528" y="863871"/>
              <a:ext cx="2925364" cy="2925364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ранспортное средство, поезд, транспорт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087" y="927841"/>
              <a:ext cx="2925364" cy="292536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еда, овощи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77" y="883183"/>
            <a:ext cx="2931828" cy="260607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37" y="981206"/>
            <a:ext cx="2244848" cy="2244848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2934841" y="440581"/>
            <a:ext cx="3516700" cy="3774233"/>
            <a:chOff x="2978076" y="161279"/>
            <a:chExt cx="3516700" cy="3774233"/>
          </a:xfrm>
        </p:grpSpPr>
        <p:pic>
          <p:nvPicPr>
            <p:cNvPr id="49" name="Рисунок 48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3476" y="161279"/>
              <a:ext cx="2781300" cy="2781300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076" y="1154212"/>
              <a:ext cx="2781300" cy="2781300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цветок, рисунок,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41" y="828936"/>
            <a:ext cx="2781300" cy="2781300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обувь, красный, Карминный цвет, башмак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37" y="654375"/>
            <a:ext cx="2969884" cy="2969884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69325" y="2118360"/>
            <a:ext cx="3533775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0.21107 0.211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105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20859 0.176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879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18281 0.170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851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20664 0.1645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821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20586 0.1590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6" y="794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18412 0.1171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6" y="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888 0.1599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798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18555 0.1539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7685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0.20989 0.1768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5" y="884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18802 0.1305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6528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19297 0.13912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8" y="6944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19401 0.13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655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A9EC64-4C19-4D6B-AFDF-92E81F721E42}"/>
</file>

<file path=customXml/itemProps2.xml><?xml version="1.0" encoding="utf-8"?>
<ds:datastoreItem xmlns:ds="http://schemas.openxmlformats.org/officeDocument/2006/customXml" ds:itemID="{F10183AD-61BF-4666-B271-1C391E6634A2}"/>
</file>

<file path=customXml/itemProps3.xml><?xml version="1.0" encoding="utf-8"?>
<ds:datastoreItem xmlns:ds="http://schemas.openxmlformats.org/officeDocument/2006/customXml" ds:itemID="{38F65A12-0949-4B1D-A2B2-8BFF47EB0DB5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2024-05-14T09:30:00Z</dcterms:created>
  <dcterms:modified xsi:type="dcterms:W3CDTF">2024-12-11T17:05:15Z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D2F5BE88A333447782A6F1FC0EEB7B03_12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