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984087EE-533F-4173-A106-1C74F1FA2B03}"/>
    <pc:docChg chg="modSld">
      <pc:chgData name="Наталия Панкратова" userId="2de0ee14185dd351" providerId="LiveId" clId="{984087EE-533F-4173-A106-1C74F1FA2B03}" dt="2024-11-23T12:23:06.297" v="0" actId="1076"/>
      <pc:docMkLst>
        <pc:docMk/>
      </pc:docMkLst>
      <pc:sldChg chg="modSp mod">
        <pc:chgData name="Наталия Панкратова" userId="2de0ee14185dd351" providerId="LiveId" clId="{984087EE-533F-4173-A106-1C74F1FA2B03}" dt="2024-11-23T12:23:06.297" v="0" actId="1076"/>
        <pc:sldMkLst>
          <pc:docMk/>
          <pc:sldMk cId="2959284451" sldId="256"/>
        </pc:sldMkLst>
        <pc:picChg chg="mod">
          <ac:chgData name="Наталия Панкратова" userId="2de0ee14185dd351" providerId="LiveId" clId="{984087EE-533F-4173-A106-1C74F1FA2B03}" dt="2024-11-23T12:23:06.297" v="0" actId="1076"/>
          <ac:picMkLst>
            <pc:docMk/>
            <pc:sldMk cId="2959284451" sldId="256"/>
            <ac:picMk id="15" creationId="{AA0F4A71-7D96-45F7-B569-1AB86FD2CBD9}"/>
          </ac:picMkLst>
        </pc:picChg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F020-79AC-42D9-B7F3-042D173CD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0261B2-5D7D-42C2-AA96-A068C47AB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C8601-CB4E-4BCD-8F5A-B9E701EF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E3419-0EC9-4F80-B66A-14E896E3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BCEF1-F2FA-4A85-B7AB-E0E5C4DF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0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8ECB4-515B-4857-91B6-2DB9CEEC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50F8A-716F-485C-BC99-DA1B5471C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E47D2-C8FE-4E4C-B074-18AA0EDA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3550A-2706-4D41-BD4D-D116F0C3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97609-7581-4A00-9805-530CDBAA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438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084AC6-7C98-4B89-9499-04F098DFB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15F012-C287-4E44-ACAA-DA29F4DCA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A50CD-6A07-4F34-87B1-307A597C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699D1-353E-499C-8334-02057EDB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93287-60AD-4AB5-BF25-67D7640E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5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C317E-83E7-4E9A-8A3A-78F45F3A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F1513-E532-40CE-90FB-A07BF74F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F0345-52D7-44F0-976F-9ABB988B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2B999-8D83-4837-B4A4-523833CB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BC39F-C822-4CB7-91DE-8E82F7E4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8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22D58-1540-4618-81A4-719347B4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4055F-F3DC-4EBA-8B42-6EE0196C4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28AB7-7204-4766-A77F-91FBFA86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1A302-4B6C-45B4-AC3F-43249BAD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A7DE0-7230-4231-B1A2-176C1DEF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46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62416-4E72-4A89-A9E5-3EBA3C69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C43E8-ABF3-4270-AD46-630A154FE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38496-5E31-4598-BBD6-A741526FD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2656B-D82A-4C6C-BA4C-094626A5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07BC8B-1562-455A-91DD-C683AFC5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1E0E7C-160F-4101-B450-9F08228E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96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313BC-9F67-4DE7-BC14-E33B9E77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7835C-B110-42D5-BCBB-AFD9663AD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A2BF2E-A3DA-4543-90B4-4667F85ED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E9917D-9D22-43A3-A2CF-2B4F6D02B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9A59C-5069-49D4-8902-C4DC6C5B4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01AE62-4F2E-4975-B895-BBB7FF04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A68FD3-815F-45D0-A3BA-D6C1482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BAB392-4B04-4555-98DA-8739744B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61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A5266-0A58-4A68-A82B-7A1FBCE9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58B66-F608-49AB-AC8F-A938E296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E3F5F4-C5F1-4AB4-A5C6-CC0EAC22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3C0A2C-7F5A-43F1-816F-2200860C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91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2024A-1563-4F96-8A12-2AB87C47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F4D3C7-EFED-4DAB-BE05-8E151558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0303C6-809C-466D-94DB-13B821E0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98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835E4-29A4-4B1C-B2A0-BCD7B6DD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83CAB4-A447-458A-8577-492436BF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84828-3F62-4AA7-BEB3-44424D8E5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6B5AD-4C07-40A2-9B72-48CD2E38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E43EE-6F2B-48BE-A3C1-D376A6A7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58DFA-22EF-4292-BF36-AC3A3B4D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69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55B61-EC80-4641-A013-1519E145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BED414-E94E-4BCC-80C3-96A7412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36B58-984E-40A9-B5D2-06CF4C672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2DAAA9-3806-468C-ACD0-A18FF849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3D825-B1A0-4863-BFF8-10BC65F5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03CCF-4F42-4623-9027-31C0C402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0060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7B57-3D8D-4291-9E44-FD44A680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CF3A9-5967-46F4-A280-B0928BCB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3EC91-1013-4DE3-99F0-019F794F7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C8B97-4D20-4734-9DEF-2D82DE0D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B3354-E7F0-428F-8E39-617AAD941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88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4417-2242-437A-9945-0641A2092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F6A340-87B1-473B-BBA9-4B3741CC5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картина, растение, рисунок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5BFFF44-F99B-428A-9F6C-3350C68B4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" y="0"/>
            <a:ext cx="12236824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2F4A97D6-D214-4727-810F-1866AD410FD8}"/>
              </a:ext>
            </a:extLst>
          </p:cNvPr>
          <p:cNvSpPr/>
          <p:nvPr/>
        </p:nvSpPr>
        <p:spPr>
          <a:xfrm>
            <a:off x="5244784" y="381374"/>
            <a:ext cx="5157104" cy="3532376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A6AF431D-2889-4D20-A685-646590FE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8" y="4185855"/>
            <a:ext cx="2844553" cy="28445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6268FF5A-5038-4ADE-A986-625B8B79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23" y="4140004"/>
            <a:ext cx="2844553" cy="28445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FF696462-0BF4-4B2C-A6F4-E91A85473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86" y="4112413"/>
            <a:ext cx="2844553" cy="28445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фрукт, сердце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CF67835-FE69-452D-99E7-0E96A7CFF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28" y="353783"/>
            <a:ext cx="3407211" cy="340721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6E1F0C-A1FE-4927-BFAC-9FFD6361E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88" y="117287"/>
            <a:ext cx="4498387" cy="449838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25366744-24EE-42C7-ABB5-F202158AE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588681"/>
            <a:ext cx="3149469" cy="32869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дыня, Арбуз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50E8B80C-E0D9-4FF3-B676-0805771A0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48" y="172636"/>
            <a:ext cx="3929028" cy="4066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23A272-6D33-4725-8E0E-76F0DA8B08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124" y="198117"/>
            <a:ext cx="3890899" cy="38908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A378D8E-582C-4618-A67C-A7935E060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25" y="324675"/>
            <a:ext cx="3568840" cy="360228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E41BA6E-2F3D-4A7B-98E5-CFA3D46656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84" y="313768"/>
            <a:ext cx="3765292" cy="376529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рукт, искусство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43451CAC-B1A0-4CDE-B966-9B7B2B547F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26" y="360455"/>
            <a:ext cx="3571898" cy="358622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38737C2-C6AE-45C4-8320-AE4BAED8A6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7" y="369542"/>
            <a:ext cx="2615252" cy="31893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банан, фрукт, Плантан, Банан Саба&#10;&#10;Автоматически созданное описание">
            <a:extLst>
              <a:ext uri="{FF2B5EF4-FFF2-40B4-BE49-F238E27FC236}">
                <a16:creationId xmlns:a16="http://schemas.microsoft.com/office/drawing/2014/main" id="{F59CBC3F-1631-4BC1-B18F-3F08B1DEB5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496" y="182234"/>
            <a:ext cx="3662916" cy="3702408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A1AA3AE6-4E68-4F5F-8AD5-8E8C25679D00}"/>
              </a:ext>
            </a:extLst>
          </p:cNvPr>
          <p:cNvSpPr/>
          <p:nvPr/>
        </p:nvSpPr>
        <p:spPr>
          <a:xfrm>
            <a:off x="4706447" y="5615946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D94703D-5EB5-4117-AE59-61FC8BA9FF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5577525"/>
            <a:ext cx="878099" cy="878099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442B724-3D90-485D-BE37-924D2EF6B542}"/>
              </a:ext>
            </a:extLst>
          </p:cNvPr>
          <p:cNvSpPr/>
          <p:nvPr/>
        </p:nvSpPr>
        <p:spPr>
          <a:xfrm>
            <a:off x="4701843" y="562559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A0B65FC-5238-48FC-870A-29E3AFFBFE76}"/>
              </a:ext>
            </a:extLst>
          </p:cNvPr>
          <p:cNvSpPr/>
          <p:nvPr/>
        </p:nvSpPr>
        <p:spPr>
          <a:xfrm>
            <a:off x="7531279" y="5568811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E8A2F9A-0A76-4F31-A99E-230FB9782B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28" y="5568810"/>
            <a:ext cx="878099" cy="878099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AB6642C-47BE-42BC-992D-6B3330D67F80}"/>
              </a:ext>
            </a:extLst>
          </p:cNvPr>
          <p:cNvSpPr/>
          <p:nvPr/>
        </p:nvSpPr>
        <p:spPr>
          <a:xfrm>
            <a:off x="7497922" y="561688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96E6E28-10B9-44D8-A36B-61DF3E7E009B}"/>
              </a:ext>
            </a:extLst>
          </p:cNvPr>
          <p:cNvSpPr/>
          <p:nvPr/>
        </p:nvSpPr>
        <p:spPr>
          <a:xfrm>
            <a:off x="10305332" y="5543739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D52FB7A-7589-42E6-B1DD-A72EAF782C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82" y="5536081"/>
            <a:ext cx="878099" cy="878099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1FDCBCC-7CCC-41F6-AE80-F6EB13FD60DE}"/>
              </a:ext>
            </a:extLst>
          </p:cNvPr>
          <p:cNvSpPr/>
          <p:nvPr/>
        </p:nvSpPr>
        <p:spPr>
          <a:xfrm>
            <a:off x="10376199" y="557395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</a:p>
        </p:txBody>
      </p:sp>
      <p:pic>
        <p:nvPicPr>
          <p:cNvPr id="8" name="Рисунок 7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B5145924-1B1A-4BEA-B855-263F231143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" y="5644767"/>
            <a:ext cx="1175757" cy="116556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A0F4A71-7D96-45F7-B569-1AB86FD2CB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-213839"/>
            <a:ext cx="6638251" cy="6858000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5596" y="2430786"/>
            <a:ext cx="31813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-0.04401 0.4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22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9558 0.41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20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3151 0.426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213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55112E-17 L 0.31979 0.428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14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09037 0.436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2182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0039 0.424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212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04206 0.4381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2189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24453 0.441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2208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0911 0.4613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30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2543 0.475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377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34C600-4B8C-4F8D-B20E-978426E24E39}"/>
</file>

<file path=customXml/itemProps2.xml><?xml version="1.0" encoding="utf-8"?>
<ds:datastoreItem xmlns:ds="http://schemas.openxmlformats.org/officeDocument/2006/customXml" ds:itemID="{94C1917A-087F-497F-913F-86EEB2EF6D4F}"/>
</file>

<file path=customXml/itemProps3.xml><?xml version="1.0" encoding="utf-8"?>
<ds:datastoreItem xmlns:ds="http://schemas.openxmlformats.org/officeDocument/2006/customXml" ds:itemID="{A32E26B1-69FA-4D0E-9F27-B1BF6D43E525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3</cp:revision>
  <dcterms:created xsi:type="dcterms:W3CDTF">2024-11-22T11:17:32Z</dcterms:created>
  <dcterms:modified xsi:type="dcterms:W3CDTF">2024-11-23T12:23:09Z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