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770"/>
          </a:xfrm>
          <a:prstGeom prst="rect">
            <a:avLst/>
          </a:prstGeom>
        </p:spPr>
      </p:pic>
      <p:pic>
        <p:nvPicPr>
          <p:cNvPr id="3078" name="круг 2 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339" y="4532877"/>
            <a:ext cx="747373" cy="5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круг 4 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60" y="36671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круг 3 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41289" y="3512569"/>
            <a:ext cx="13212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круг 1 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962" y="4490501"/>
            <a:ext cx="1012593" cy="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53" y="1"/>
            <a:ext cx="1110847" cy="1032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" y="113752"/>
            <a:ext cx="2303147" cy="2331196"/>
          </a:xfrm>
          <a:prstGeom prst="rect">
            <a:avLst/>
          </a:prstGeom>
        </p:spPr>
      </p:pic>
      <p:pic>
        <p:nvPicPr>
          <p:cNvPr id="4" name="круг 4 Picture 10">
            <a:extLst>
              <a:ext uri="{FF2B5EF4-FFF2-40B4-BE49-F238E27FC236}">
                <a16:creationId xmlns:a16="http://schemas.microsoft.com/office/drawing/2014/main" id="{52C56697-86A8-1DA8-CDCA-0BE6BB0C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830" y="36753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308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278" y="2326116"/>
            <a:ext cx="2047875" cy="343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8</cp:revision>
  <dcterms:created xsi:type="dcterms:W3CDTF">2024-04-19T04:13:00Z</dcterms:created>
  <dcterms:modified xsi:type="dcterms:W3CDTF">2024-09-09T10:33:38Z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8DEFA2EF08284DFC96E84CBE6D9F660E_12</vt:lpwstr>
  </property>
  <property fmtid="{D5CDD505-2E9C-101B-9397-08002B2CF9AE}" pid="3" name="KSOProductBuildVer">
    <vt:lpwstr>1033-12.2.0.17119</vt:lpwstr>
  </property>
</Properties>
</file>