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0"/>
            <a:ext cx="12192000" cy="6832879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759" y="9908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pic>
        <p:nvPicPr>
          <p:cNvPr id="18" name="улитка 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9527" y="5142121"/>
            <a:ext cx="1453115" cy="14531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6" name="утюг Рисунок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72" y="5142121"/>
            <a:ext cx="1234356" cy="1314221"/>
          </a:xfrm>
          <a:prstGeom prst="rect">
            <a:avLst/>
          </a:prstGeom>
          <a:effectLst>
            <a:glow rad="81934">
              <a:schemeClr val="bg1"/>
            </a:glow>
          </a:effectLst>
        </p:spPr>
      </p:pic>
      <p:pic>
        <p:nvPicPr>
          <p:cNvPr id="27" name="узел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0808" y="5323705"/>
            <a:ext cx="757511" cy="1189006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14" y="984212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2145" y="1612852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7</cp:revision>
  <dcterms:created xsi:type="dcterms:W3CDTF">2024-11-30T09:56:41Z</dcterms:created>
  <dcterms:modified xsi:type="dcterms:W3CDTF">2024-12-01T18:55:23Z</dcterms:modified>
</cp:coreProperties>
</file>