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62DF6-29FE-F1AB-59F2-41288F22B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E7CA06-B06A-D05E-A8F8-08DA6F980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670BFA-A171-4EE6-F93D-C52F3F40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6CBFB-0347-0700-1AC8-405FAD17C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39F3FA-0345-BCF1-2784-12C98373B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8801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FDF85-383E-A23D-5E52-331B2479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6D426E-0978-39AA-470E-DD76D2836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587DD3-B381-E8E7-07DF-C273A28A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D1FCFB0-941F-201C-00D8-1ED583A44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12B5019-1693-69D7-C0FD-09A7D88E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177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E005D47-A0AA-9333-E057-96A105260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476BCBF-E5EF-8FD3-61CF-C35576116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DE98C8-71E5-217F-FD48-45066416F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2660FC-6F7A-24D8-F230-91593E3A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2D2F38C-AE14-0C45-A442-8F4924E0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797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85D32-DEFA-95CC-B305-D9319409F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3C81882-A0EF-A5C7-6E3C-E71307A8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A75D9B-8C63-6267-FC3B-5EA3A0EA0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BB7E04-C0F8-014F-4164-657F2B9B1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7134BE-FB6B-240E-D365-1717D64DE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610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16168-ACCD-2D0B-D334-0E818145F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B25467D-05AD-9F86-834F-F1754B05A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BC8953-4BBA-DA7C-5F62-8F8395ECC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8924002-B2DB-8727-665A-6CD0F7832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226065-0E1B-AC29-4194-83F20AB5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318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94300E-983F-2555-BC1A-BFBFF35C8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EDF9D4-9787-5017-5F49-BE76BC129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9980F9C-F81A-6D29-8FA8-39D5BFB1A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0E53D6-04EC-9182-9217-4973FA2C1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AE6E626-4005-021D-6D4C-FCABDBAE8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0B7D48-65DC-5991-5D5A-C60DBBAF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6919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75B02-3C53-9C91-8F39-8AD32F645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831962-2F99-0759-267A-8BB416BDA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DB142B-A7F0-3EBA-91E7-77D7EFB1E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47E68A9-5119-9D4C-41BC-26F2B7617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940B8E6-280A-8C57-E061-F32DFF36B5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9B3B237-E654-CAC8-A3B6-ED4E86CF8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814A1B6-99BB-0829-5899-5CCAC5501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B6BA7A2-C511-E8C7-7FD5-E78F59E9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431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B2AB5-8DF1-DEBC-9B77-74F283BAA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D763941-6CB8-6935-BB01-82488DEE3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4598CAD-F9C9-65F8-12B4-FE2A637D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DB6792D-8D5A-974F-CB29-A59658E8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392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12F38FE-5077-577A-B2AE-B33A00EB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77A0E51-1253-5E2B-5693-54B0FA7DE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8C09524-A62F-BE23-35ED-E477E875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6650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78899-04D6-DDEE-24B0-9A2E4915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EE8400E-C15E-0694-D3D4-2B12AD43B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0415090-96AA-223D-2A20-9E359006A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DDA1F1-8688-1547-64CF-E5DB506B8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D83F029-F2F6-9AB9-828F-FAF1480C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14DD8A1-2E04-46A3-75A6-ABDBD1349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351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5969E-847C-DBE5-39CA-9F63713EC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39A7413-EF81-3C1E-1F15-9ED44D9FBE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6B9B48C-71C8-52E9-3424-0F8E20DFC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66AC713-E8D6-FA75-57A4-254DC16F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8BE9F2-6A6B-B838-65B0-8F37589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7040103-AF90-47BA-5F3A-591E050D9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35356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B4427CB-6E86-DD6F-2E8B-D8C527C33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3970B84-F761-70BB-A535-3FE6265C5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13FE7F-D7E1-6160-388F-C047B1147A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4CDFCB0-F124-CF06-DD6F-DF02B2FF2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509E08-1512-2795-050E-D374D5C33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858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3F1F4F-E056-4273-95CE-08EF443DD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88BFCDBA-45B4-CD71-D457-F50660D3A276}"/>
              </a:ext>
            </a:extLst>
          </p:cNvPr>
          <p:cNvSpPr/>
          <p:nvPr/>
        </p:nvSpPr>
        <p:spPr>
          <a:xfrm>
            <a:off x="467520" y="121175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F51EBA-57CE-5261-2AEF-10ECD7778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2449" r="9679" b="7450"/>
          <a:stretch/>
        </p:blipFill>
        <p:spPr>
          <a:xfrm>
            <a:off x="646699" y="357351"/>
            <a:ext cx="1537100" cy="17836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1271D6-2FAD-9CDA-4734-6A9FA77CE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" b="-2840"/>
          <a:stretch/>
        </p:blipFill>
        <p:spPr>
          <a:xfrm flipH="1">
            <a:off x="2249943" y="307943"/>
            <a:ext cx="1059959" cy="185384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FC42D47-7081-42B9-456F-A2650055F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r="4210"/>
          <a:stretch/>
        </p:blipFill>
        <p:spPr>
          <a:xfrm>
            <a:off x="5487036" y="482528"/>
            <a:ext cx="1402092" cy="15309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CE765C-5A94-8602-1017-1E2B8824D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8" r="8598"/>
          <a:stretch/>
        </p:blipFill>
        <p:spPr>
          <a:xfrm>
            <a:off x="6981578" y="482528"/>
            <a:ext cx="1330924" cy="1607332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BE4F563C-8B32-F0E7-BB03-294842BC9EC0}"/>
              </a:ext>
            </a:extLst>
          </p:cNvPr>
          <p:cNvSpPr/>
          <p:nvPr/>
        </p:nvSpPr>
        <p:spPr>
          <a:xfrm>
            <a:off x="467519" y="2318926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A8235A4B-CCB4-E13A-8AF0-D538E8E00A0E}"/>
              </a:ext>
            </a:extLst>
          </p:cNvPr>
          <p:cNvSpPr/>
          <p:nvPr/>
        </p:nvSpPr>
        <p:spPr>
          <a:xfrm>
            <a:off x="467519" y="4532057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A4121E9-DFDE-E856-7461-7A56E5083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666" y="2968358"/>
            <a:ext cx="1399729" cy="139972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32DB047-7448-1A54-345E-6D390E917E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r="7021"/>
          <a:stretch/>
        </p:blipFill>
        <p:spPr>
          <a:xfrm>
            <a:off x="2298425" y="2592615"/>
            <a:ext cx="1653676" cy="19238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9F22322-E901-429E-4941-5DB0A11B84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" r="7174"/>
          <a:stretch/>
        </p:blipFill>
        <p:spPr>
          <a:xfrm>
            <a:off x="5433137" y="2366531"/>
            <a:ext cx="1653676" cy="193070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46D584A-B54A-E668-13A5-0CDDC53AA1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" b="1469"/>
          <a:stretch/>
        </p:blipFill>
        <p:spPr>
          <a:xfrm>
            <a:off x="6872615" y="3031876"/>
            <a:ext cx="1420896" cy="137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6F937D3-11EE-7C1E-5329-09D11E2077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r="2773"/>
          <a:stretch/>
        </p:blipFill>
        <p:spPr>
          <a:xfrm>
            <a:off x="661900" y="4797677"/>
            <a:ext cx="1612733" cy="170742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AF75938-D2FE-88BA-120A-36671CE81A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r="704"/>
          <a:stretch/>
        </p:blipFill>
        <p:spPr>
          <a:xfrm>
            <a:off x="2009208" y="4952830"/>
            <a:ext cx="1541428" cy="156344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384905D-4643-C427-1D39-AAA082E1972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4" b="-543"/>
          <a:stretch/>
        </p:blipFill>
        <p:spPr>
          <a:xfrm>
            <a:off x="3720100" y="4864725"/>
            <a:ext cx="1513936" cy="153707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9B643E6-E7BE-1EF9-C741-B838857A728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" b="-410"/>
          <a:stretch/>
        </p:blipFill>
        <p:spPr>
          <a:xfrm flipH="1">
            <a:off x="5285348" y="4661493"/>
            <a:ext cx="1459964" cy="177912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D8A976B-6C9E-5C69-41B3-A22D8578AA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8889"/>
          <a:stretch/>
        </p:blipFill>
        <p:spPr>
          <a:xfrm>
            <a:off x="6698515" y="4809958"/>
            <a:ext cx="1540262" cy="1630658"/>
          </a:xfrm>
          <a:prstGeom prst="rect">
            <a:avLst/>
          </a:prstGeom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EFC3C228-7480-BB04-FFC7-0B2175AF2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5836F8-04C7-90C7-50BA-797D05E658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6661" y="-109570"/>
            <a:ext cx="1278434" cy="12460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F306B0-71CE-E764-3975-84902E710BB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r="892" b="20737"/>
          <a:stretch/>
        </p:blipFill>
        <p:spPr>
          <a:xfrm>
            <a:off x="3452503" y="456205"/>
            <a:ext cx="1891931" cy="155731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355AA8E-524E-8893-8A3F-9CBD8A25CD1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2" r="-1201"/>
          <a:stretch/>
        </p:blipFill>
        <p:spPr>
          <a:xfrm>
            <a:off x="4023653" y="3342676"/>
            <a:ext cx="1799770" cy="9549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11F557-F3DB-9334-E5C5-F2B57634506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8819" y="1249177"/>
            <a:ext cx="4520158" cy="4650726"/>
          </a:xfrm>
          <a:prstGeom prst="rect">
            <a:avLst/>
          </a:prstGeom>
        </p:spPr>
      </p:pic>
      <p:pic>
        <p:nvPicPr>
          <p:cNvPr id="106" name="Picture 105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06661" y="2550955"/>
            <a:ext cx="35623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6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E5EBCAF-7666-41A9-883C-620A8CED0B31}"/>
</file>

<file path=customXml/itemProps2.xml><?xml version="1.0" encoding="utf-8"?>
<ds:datastoreItem xmlns:ds="http://schemas.openxmlformats.org/officeDocument/2006/customXml" ds:itemID="{98AFDC6D-1C4E-4294-8BCB-6911E6FAE257}"/>
</file>

<file path=customXml/itemProps3.xml><?xml version="1.0" encoding="utf-8"?>
<ds:datastoreItem xmlns:ds="http://schemas.openxmlformats.org/officeDocument/2006/customXml" ds:itemID="{6E093E22-BAEE-4ED2-A2FB-EBB0508D8F7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28</cp:revision>
  <dcterms:created xsi:type="dcterms:W3CDTF">2024-04-13T10:22:45Z</dcterms:created>
  <dcterms:modified xsi:type="dcterms:W3CDTF">2024-08-30T18:30:33Z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