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7E02-8C24-B8AF-B201-79F2F9CD2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1" y="729826"/>
            <a:ext cx="1347534" cy="1347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4A882-E363-FD13-8E0D-62A0397B7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6" y="726101"/>
            <a:ext cx="1347534" cy="13475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29865" y="2665551"/>
            <a:ext cx="206692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2024-07-21T13:02:50Z</dcterms:created>
  <dcterms:modified xsi:type="dcterms:W3CDTF">2024-12-09T13:37:41Z</dcterms:modified>
</cp:coreProperties>
</file>