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48622" y="1539939"/>
            <a:ext cx="915326" cy="9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 bwMode="auto">
          <a:xfrm flipH="1">
            <a:off x="2850319" y="2540997"/>
            <a:ext cx="1129593" cy="8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C38085E0-9AC0-4276-A1D6-0E6F314CD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580" y="5064841"/>
            <a:ext cx="1429834" cy="144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02574" y="1593444"/>
            <a:ext cx="23336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2024-08-02T11:34:46Z</dcterms:created>
  <dcterms:modified xsi:type="dcterms:W3CDTF">2024-08-03T19:24:05Z</dcterms:modified>
</cp:coreProperties>
</file>