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microsoft.com/office/2007/relationships/hdphoto" Target="../media/hdphoto6.wdp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0375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4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0678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95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82165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34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2507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13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846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99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99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315" y="2956706"/>
            <a:ext cx="3733799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18</cp:revision>
  <dcterms:created xsi:type="dcterms:W3CDTF">2024-04-14T20:42:00Z</dcterms:created>
  <dcterms:modified xsi:type="dcterms:W3CDTF">2024-10-29T18:23:44Z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