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164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451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76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757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877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239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15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1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29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234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08136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3C7E-B6B7-42E9-B165-72B63FCD280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59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microsoft.com/office/2007/relationships/hdphoto" Target="../media/hdphoto1.wdp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928"/>
            <a:ext cx="12192000" cy="6893927"/>
          </a:xfrm>
          <a:prstGeom prst="rect">
            <a:avLst/>
          </a:prstGeom>
        </p:spPr>
      </p:pic>
      <p:pic>
        <p:nvPicPr>
          <p:cNvPr id="7" name="podarok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9" y="6147997"/>
            <a:ext cx="665805" cy="674076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3" y="2592901"/>
            <a:ext cx="2757714" cy="2757714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4394" y="1120852"/>
            <a:ext cx="1115212" cy="1115212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78625" y="2277298"/>
            <a:ext cx="1498497" cy="1498497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97287" y="2621761"/>
            <a:ext cx="2052370" cy="2052370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49662" y="1062027"/>
            <a:ext cx="1137506" cy="1137506"/>
          </a:xfrm>
          <a:prstGeom prst="rect">
            <a:avLst/>
          </a:prstGeom>
          <a:effectLst>
            <a:glow rad="1651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871" y="518319"/>
            <a:ext cx="1681214" cy="1681214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316" y="4218336"/>
            <a:ext cx="788684" cy="961810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5879" y1="29199" x2="25879" y2="29199"/>
                        <a14:foregroundMark x1="46387" y1="31152" x2="46387" y2="31152"/>
                        <a14:foregroundMark x1="19434" y1="41113" x2="19434" y2="41113"/>
                        <a14:foregroundMark x1="41113" y1="42773" x2="41113" y2="42773"/>
                        <a14:foregroundMark x1="65527" y1="24121" x2="65527" y2="24121"/>
                        <a14:foregroundMark x1="81348" y1="24414" x2="81348" y2="24414"/>
                        <a14:foregroundMark x1="77246" y1="36621" x2="77246" y2="36621"/>
                        <a14:foregroundMark x1="87793" y1="40039" x2="87793" y2="40039"/>
                        <a14:foregroundMark x1="65527" y1="14453" x2="65527" y2="14453"/>
                        <a14:foregroundMark x1="56641" y1="12207" x2="56641" y2="12207"/>
                        <a14:foregroundMark x1="29199" y1="52734" x2="29199" y2="52734"/>
                        <a14:foregroundMark x1="9473" y1="56934" x2="9473" y2="56934"/>
                        <a14:foregroundMark x1="21680" y1="71094" x2="21680" y2="71094"/>
                        <a14:foregroundMark x1="48047" y1="79980" x2="48047" y2="79980"/>
                        <a14:foregroundMark x1="68066" y1="73926" x2="68066" y2="73926"/>
                        <a14:foregroundMark x1="54199" y1="53320" x2="54199" y2="53320"/>
                        <a14:foregroundMark x1="33594" y1="42480" x2="33594" y2="42480"/>
                        <a14:foregroundMark x1="28906" y1="40039" x2="28906" y2="40039"/>
                        <a14:foregroundMark x1="81641" y1="15234" x2="81641" y2="15234"/>
                        <a14:foregroundMark x1="46387" y1="58008" x2="46387" y2="58008"/>
                        <a14:foregroundMark x1="52539" y1="60840" x2="52539" y2="60840"/>
                        <a14:foregroundMark x1="58887" y1="18359" x2="58887" y2="18359"/>
                        <a14:foregroundMark x1="76074" y1="18652" x2="76074" y2="18652"/>
                        <a14:foregroundMark x1="91699" y1="37207" x2="91699" y2="372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012" y="1193568"/>
            <a:ext cx="915276" cy="915276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943" y="3118528"/>
            <a:ext cx="821171" cy="821171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89694">
            <a:off x="6851157" y="4099547"/>
            <a:ext cx="789104" cy="789104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5879" y1="29199" x2="25879" y2="29199"/>
                        <a14:foregroundMark x1="46387" y1="31152" x2="46387" y2="31152"/>
                        <a14:foregroundMark x1="19434" y1="41113" x2="19434" y2="41113"/>
                        <a14:foregroundMark x1="41113" y1="42773" x2="41113" y2="42773"/>
                        <a14:foregroundMark x1="65527" y1="24121" x2="65527" y2="24121"/>
                        <a14:foregroundMark x1="81348" y1="24414" x2="81348" y2="24414"/>
                        <a14:foregroundMark x1="77246" y1="36621" x2="77246" y2="36621"/>
                        <a14:foregroundMark x1="87793" y1="40039" x2="87793" y2="40039"/>
                        <a14:foregroundMark x1="65527" y1="14453" x2="65527" y2="14453"/>
                        <a14:foregroundMark x1="56641" y1="12207" x2="56641" y2="12207"/>
                        <a14:foregroundMark x1="29199" y1="52734" x2="29199" y2="52734"/>
                        <a14:foregroundMark x1="9473" y1="56934" x2="9473" y2="56934"/>
                        <a14:foregroundMark x1="21680" y1="71094" x2="21680" y2="71094"/>
                        <a14:foregroundMark x1="48047" y1="79980" x2="48047" y2="79980"/>
                        <a14:foregroundMark x1="68066" y1="73926" x2="68066" y2="73926"/>
                        <a14:foregroundMark x1="54199" y1="53320" x2="54199" y2="53320"/>
                        <a14:foregroundMark x1="33594" y1="42480" x2="33594" y2="42480"/>
                        <a14:foregroundMark x1="28906" y1="40039" x2="28906" y2="40039"/>
                        <a14:foregroundMark x1="81641" y1="15234" x2="81641" y2="15234"/>
                        <a14:foregroundMark x1="46387" y1="58008" x2="46387" y2="58008"/>
                        <a14:foregroundMark x1="52539" y1="60840" x2="52539" y2="60840"/>
                        <a14:foregroundMark x1="58887" y1="18359" x2="58887" y2="18359"/>
                        <a14:foregroundMark x1="76074" y1="18652" x2="76074" y2="18652"/>
                        <a14:foregroundMark x1="91699" y1="37207" x2="91699" y2="372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202" y="1554255"/>
            <a:ext cx="915276" cy="915276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903" y="1651206"/>
            <a:ext cx="704567" cy="704567"/>
          </a:xfrm>
          <a:prstGeom prst="rect">
            <a:avLst/>
          </a:prstGeom>
          <a:effectLst>
            <a:glow rad="215900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071" y="4050245"/>
            <a:ext cx="2671629" cy="2671629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526" y="5853061"/>
            <a:ext cx="742542" cy="742542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386" y="518319"/>
            <a:ext cx="5565461" cy="5565461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лиса, зарисовк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3A1026F-637C-4AA6-AD4E-F1C35CDCAFC0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763" y="2214205"/>
            <a:ext cx="1525645" cy="152564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98903">
            <a:off x="10080427" y="3037015"/>
            <a:ext cx="813482" cy="813482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742087" y="4379533"/>
            <a:ext cx="22288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4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10</cp:revision>
  <dcterms:created xsi:type="dcterms:W3CDTF">2024-08-13T18:15:50Z</dcterms:created>
  <dcterms:modified xsi:type="dcterms:W3CDTF">2024-11-19T21:10:51Z</dcterms:modified>
</cp:coreProperties>
</file>