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A4A"/>
    <a:srgbClr val="A6C619"/>
    <a:srgbClr val="018035"/>
    <a:srgbClr val="899C53"/>
    <a:srgbClr val="523188"/>
    <a:srgbClr val="8D6BCC"/>
    <a:srgbClr val="35BFEE"/>
    <a:srgbClr val="007A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8191" y="5202327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596379" y="4072027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3020" y="2823859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3EAD721-B58F-0AC0-5574-8394CDCEF76E}"/>
              </a:ext>
            </a:extLst>
          </p:cNvPr>
          <p:cNvGrpSpPr/>
          <p:nvPr/>
        </p:nvGrpSpPr>
        <p:grpSpPr>
          <a:xfrm>
            <a:off x="3613545" y="5202327"/>
            <a:ext cx="1352550" cy="1335561"/>
            <a:chOff x="5686965" y="5491143"/>
            <a:chExt cx="1352550" cy="1335561"/>
          </a:xfrm>
        </p:grpSpPr>
        <p:sp>
          <p:nvSpPr>
            <p:cNvPr id="18" name="Куб 17">
              <a:extLst>
                <a:ext uri="{FF2B5EF4-FFF2-40B4-BE49-F238E27FC236}">
                  <a16:creationId xmlns:a16="http://schemas.microsoft.com/office/drawing/2014/main" id="{7F8E681A-01F1-7086-3163-9CEE802DF726}"/>
                </a:ext>
              </a:extLst>
            </p:cNvPr>
            <p:cNvSpPr/>
            <p:nvPr/>
          </p:nvSpPr>
          <p:spPr>
            <a:xfrm>
              <a:off x="5686965" y="5491143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35BFEE"/>
            </a:solidFill>
            <a:ln>
              <a:solidFill>
                <a:srgbClr val="007A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" name="Рисунок 9" descr="Изображение выглядит как кран, зарисовка, Сантехнический прибор&#10;&#10;Автоматически созданное описание">
              <a:extLst>
                <a:ext uri="{FF2B5EF4-FFF2-40B4-BE49-F238E27FC236}">
                  <a16:creationId xmlns:a16="http://schemas.microsoft.com/office/drawing/2014/main" id="{F920EAE3-FDFE-A5C6-B2CF-E5C5B1D8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120" y="5733888"/>
              <a:ext cx="972101" cy="972101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7593F34-1DBF-9ED9-88C8-53B2EAA3B923}"/>
              </a:ext>
            </a:extLst>
          </p:cNvPr>
          <p:cNvGrpSpPr/>
          <p:nvPr/>
        </p:nvGrpSpPr>
        <p:grpSpPr>
          <a:xfrm>
            <a:off x="3588191" y="4064376"/>
            <a:ext cx="1370442" cy="1423304"/>
            <a:chOff x="7935783" y="4699096"/>
            <a:chExt cx="1370442" cy="1423304"/>
          </a:xfrm>
        </p:grpSpPr>
        <p:sp>
          <p:nvSpPr>
            <p:cNvPr id="19" name="Куб 18">
              <a:extLst>
                <a:ext uri="{FF2B5EF4-FFF2-40B4-BE49-F238E27FC236}">
                  <a16:creationId xmlns:a16="http://schemas.microsoft.com/office/drawing/2014/main" id="{99641C69-1770-3CCD-5329-DBE6A37B46AB}"/>
                </a:ext>
              </a:extLst>
            </p:cNvPr>
            <p:cNvSpPr/>
            <p:nvPr/>
          </p:nvSpPr>
          <p:spPr>
            <a:xfrm>
              <a:off x="7953675" y="4699096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8D6BCC"/>
            </a:solidFill>
            <a:ln>
              <a:solidFill>
                <a:srgbClr val="52318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1E4F414F-DF9C-6A7B-8859-CDE20092D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5783" y="4832667"/>
              <a:ext cx="1249304" cy="128973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E00801B-9BC0-F4AD-5698-B8DFE5252632}"/>
              </a:ext>
            </a:extLst>
          </p:cNvPr>
          <p:cNvGrpSpPr/>
          <p:nvPr/>
        </p:nvGrpSpPr>
        <p:grpSpPr>
          <a:xfrm>
            <a:off x="3613545" y="2951340"/>
            <a:ext cx="1352550" cy="1335561"/>
            <a:chOff x="6784955" y="3305129"/>
            <a:chExt cx="1352550" cy="1335561"/>
          </a:xfrm>
        </p:grpSpPr>
        <p:sp>
          <p:nvSpPr>
            <p:cNvPr id="21" name="Куб 20">
              <a:extLst>
                <a:ext uri="{FF2B5EF4-FFF2-40B4-BE49-F238E27FC236}">
                  <a16:creationId xmlns:a16="http://schemas.microsoft.com/office/drawing/2014/main" id="{CE8823D2-32F3-8612-2D7A-9B31CEA5D44C}"/>
                </a:ext>
              </a:extLst>
            </p:cNvPr>
            <p:cNvSpPr/>
            <p:nvPr/>
          </p:nvSpPr>
          <p:spPr>
            <a:xfrm>
              <a:off x="6784955" y="3305129"/>
              <a:ext cx="1352550" cy="1335561"/>
            </a:xfrm>
            <a:prstGeom prst="cube">
              <a:avLst>
                <a:gd name="adj" fmla="val 16721"/>
              </a:avLst>
            </a:prstGeom>
            <a:solidFill>
              <a:srgbClr val="7ABA4A"/>
            </a:solidFill>
            <a:ln>
              <a:solidFill>
                <a:srgbClr val="01803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430FC003-DCBE-98B9-FB16-29084C1DC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005" y="3829653"/>
              <a:ext cx="1105737" cy="608155"/>
            </a:xfrm>
            <a:prstGeom prst="rect">
              <a:avLst/>
            </a:prstGeom>
          </p:spPr>
        </p:pic>
      </p:grp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46795" y="2526030"/>
            <a:ext cx="344805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0.21602 -0.002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20911 -0.005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21497 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20469 0.00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022E-16 L -0.21094 -0.0055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7</cp:revision>
  <dcterms:created xsi:type="dcterms:W3CDTF">2024-04-16T17:37:00Z</dcterms:created>
  <dcterms:modified xsi:type="dcterms:W3CDTF">2024-11-04T09:57:28Z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