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9810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4E163C-A5B3-44B9-ADE8-1E203E4F6F2C}"/>
</file>

<file path=customXml/itemProps2.xml><?xml version="1.0" encoding="utf-8"?>
<ds:datastoreItem xmlns:ds="http://schemas.openxmlformats.org/officeDocument/2006/customXml" ds:itemID="{336C3C50-F0BC-4731-B7FD-6B5B7011FD12}"/>
</file>

<file path=customXml/itemProps3.xml><?xml version="1.0" encoding="utf-8"?>
<ds:datastoreItem xmlns:ds="http://schemas.openxmlformats.org/officeDocument/2006/customXml" ds:itemID="{38F8B71A-58CD-4543-8AAF-7D598A845F4D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