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/>
          <p:cNvSpPr/>
          <p:nvPr/>
        </p:nvSpPr>
        <p:spPr>
          <a:xfrm>
            <a:off x="4880610" y="2001520"/>
            <a:ext cx="4470400" cy="3227705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134558" y="113933"/>
            <a:ext cx="4581727" cy="660508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0" y="2085975"/>
            <a:ext cx="1568450" cy="977900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9652" y="41433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Вусатий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651" y="138861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Сухий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682" y="2556501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Слухняна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681" y="3770356"/>
            <a:ext cx="27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Ананасовий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596" y="4934466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Сонна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595" y="5817399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Яскраві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364605" y="3132455"/>
            <a:ext cx="1563370" cy="749300"/>
            <a:chOff x="5808186" y="3037598"/>
            <a:chExt cx="1861203" cy="889330"/>
          </a:xfrm>
        </p:grpSpPr>
        <p:pic>
          <p:nvPicPr>
            <p:cNvPr id="16" name="Рисунок 15" descr="Изображение выглядит как миска, посуд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844" y="3194155"/>
              <a:ext cx="1465545" cy="732773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186" y="3037598"/>
              <a:ext cx="838075" cy="838075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посуда, ложка, Кухонная утварь, столовое серебр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9884" y="3100313"/>
              <a:ext cx="800988" cy="80098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65" y="2214880"/>
            <a:ext cx="815340" cy="11830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50" y="3020060"/>
            <a:ext cx="1235075" cy="12350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5605" y="3861435"/>
            <a:ext cx="1371600" cy="137096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20" y="3988435"/>
            <a:ext cx="1372235" cy="1372235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5718335" y="150039"/>
            <a:ext cx="4664095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17" y="109144"/>
            <a:ext cx="753199" cy="767565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57" y="114839"/>
            <a:ext cx="753199" cy="767565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39" y="119274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80" y="117631"/>
            <a:ext cx="753199" cy="767565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20" y="127271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03" y="109510"/>
            <a:ext cx="753199" cy="767565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38" y="11628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26" y="12727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80" y="10914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00" y="11745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99" y="12575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53" y="1272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4457700" cy="6896100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79291" y="2214880"/>
            <a:ext cx="14097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25599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36823 -0.264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11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4036 0.036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15274 0.0629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29127 0.0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40273 0.2287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43B987-A342-4E6C-8B51-2F4DB4F5CAAD}"/>
</file>

<file path=customXml/itemProps2.xml><?xml version="1.0" encoding="utf-8"?>
<ds:datastoreItem xmlns:ds="http://schemas.openxmlformats.org/officeDocument/2006/customXml" ds:itemID="{CF91B4D3-C05E-41F6-AA35-646D63873658}"/>
</file>

<file path=customXml/itemProps3.xml><?xml version="1.0" encoding="utf-8"?>
<ds:datastoreItem xmlns:ds="http://schemas.openxmlformats.org/officeDocument/2006/customXml" ds:itemID="{547478C9-494F-427F-BE6E-D8DF81612B5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2024-04-22T12:47:00Z</dcterms:created>
  <dcterms:modified xsi:type="dcterms:W3CDTF">2024-10-24T09:56:24Z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A5C008EF142344FB812D0C4FE56D8CE9_12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