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6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1237673" y="1090738"/>
            <a:ext cx="2105891" cy="2105891"/>
            <a:chOff x="1237673" y="1090738"/>
            <a:chExt cx="2105891" cy="210589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37673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8472" y="1497338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ЛЕТАЕТ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56709" y="1090738"/>
            <a:ext cx="2249056" cy="2105891"/>
            <a:chOff x="3456709" y="1090738"/>
            <a:chExt cx="2249056" cy="2105891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3528292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6709" y="1620449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НОСУ РОГ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47328" y="1090738"/>
            <a:ext cx="2249056" cy="2105891"/>
            <a:chOff x="5747328" y="1090738"/>
            <a:chExt cx="2249056" cy="2105891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5818911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47328" y="1600378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КАТИТСЯ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4728" y="3661371"/>
            <a:ext cx="2105891" cy="2105891"/>
            <a:chOff x="184728" y="3661371"/>
            <a:chExt cx="2105891" cy="2105891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184728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27" y="4114151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ВАРИТ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75347" y="3661371"/>
            <a:ext cx="2105891" cy="2105891"/>
            <a:chOff x="2475347" y="3661371"/>
            <a:chExt cx="2105891" cy="2105891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475347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5347" y="4173539"/>
              <a:ext cx="21058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 ПАРУ ХОДИТ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94383" y="3661371"/>
            <a:ext cx="2249056" cy="2105891"/>
            <a:chOff x="4694383" y="3661371"/>
            <a:chExt cx="2249056" cy="2105891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4765966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4383" y="4180404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 ЛУНЕ ХОДИТ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94944" y="3661371"/>
            <a:ext cx="2424548" cy="2105891"/>
            <a:chOff x="6894944" y="3661371"/>
            <a:chExt cx="2424548" cy="2105891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056585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944" y="4235094"/>
              <a:ext cx="24245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ЗЕМЛЯ ТРЯСЁТСЯ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64740" y="3606029"/>
            <a:ext cx="1863288" cy="1600563"/>
            <a:chOff x="7037214" y="3650194"/>
            <a:chExt cx="1863288" cy="160056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939" y="3650194"/>
              <a:ext cx="1600563" cy="160056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/>
            <a:srcRect l="85794" t="33735" r="-1" b="29667"/>
            <a:stretch>
              <a:fillRect/>
            </a:stretch>
          </p:blipFill>
          <p:spPr>
            <a:xfrm rot="801999">
              <a:off x="7162616" y="3845550"/>
              <a:ext cx="333519" cy="8610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/>
            <a:srcRect l="85794" t="33735" r="-1" b="29667"/>
            <a:stretch>
              <a:fillRect/>
            </a:stretch>
          </p:blipFill>
          <p:spPr>
            <a:xfrm rot="801999">
              <a:off x="7037214" y="3676259"/>
              <a:ext cx="225563" cy="5823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4" name="Рисунок 33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80" y="3126257"/>
            <a:ext cx="2383717" cy="238371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66" y="817008"/>
            <a:ext cx="1880659" cy="1880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109" y="697943"/>
            <a:ext cx="1880660" cy="188066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05" y="3110295"/>
            <a:ext cx="2354144" cy="235414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амолет, транспортное средство, транспорт, Путешествие по воздуху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3" y="548986"/>
            <a:ext cx="2354144" cy="235414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редметная фотография, золот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2" y="3277869"/>
            <a:ext cx="1465039" cy="19728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80845" y="2549186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САМОЛЁТ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98455" y="2542898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НОСОРОГ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71664" y="2544377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САМОКАТ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4949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САМОВАР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34768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ПАРОХОД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06858" y="5211350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ЛУНОХОД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40532" y="5257622"/>
            <a:ext cx="297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ЗЕМЛЕТРЯСЕНИЕ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54235" y="2214880"/>
            <a:ext cx="2362200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WPS Presentation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UI Black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2024-05-08T09:50:00Z</dcterms:created>
  <dcterms:modified xsi:type="dcterms:W3CDTF">2024-06-10T09:30:51Z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2D6266ABA1BD440EB39CFDAADA902174_12</vt:lpwstr>
  </property>
  <property fmtid="{D5CDD505-2E9C-101B-9397-08002B2CF9AE}" pid="3" name="KSOProductBuildVer">
    <vt:lpwstr>1033-12.2.0.17119</vt:lpwstr>
  </property>
</Properties>
</file>