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tags" Target="../tags/tag2.xml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pic>
        <p:nvPicPr>
          <p:cNvPr id="35" name="Рисунок 3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10" y="0"/>
            <a:ext cx="911290" cy="847340"/>
          </a:xfrm>
          <a:prstGeom prst="rect">
            <a:avLst/>
          </a:prstGeom>
        </p:spPr>
      </p:pic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25" name="Picture 102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1095" y="2052955"/>
            <a:ext cx="3676649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89</cp:revision>
  <dcterms:created xsi:type="dcterms:W3CDTF">2022-10-20T14:41:00Z</dcterms:created>
  <dcterms:modified xsi:type="dcterms:W3CDTF">2024-07-15T17:39:10Z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