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3A7"/>
    <a:srgbClr val="272A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5044" autoAdjust="0"/>
  </p:normalViewPr>
  <p:slideViewPr>
    <p:cSldViewPr snapToGrid="0">
      <p:cViewPr varScale="1">
        <p:scale>
          <a:sx n="93" d="100"/>
          <a:sy n="93" d="100"/>
        </p:scale>
        <p:origin x="21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F4D0E-DF47-43AC-A268-5AA0F616F7CD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37276-B349-4F38-8917-BD7C2566FD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929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5F993-57F1-C2CE-C1DE-026E7B0D7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1D5299-8B4A-1840-E5B9-6052AE7B3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8A0708-0C29-A26A-58C9-6062BD64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5D455A-AF6D-1497-C910-56688ED8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C9CEB6-AC61-9F3B-02D4-006D6A72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8883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C9CB-07F7-A5C4-1777-489B6159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C5F46F-C14F-ED7A-6B06-3FA4C97A0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703BDD-DDBE-8851-DE68-269E452E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B90E6-12EC-62CC-BCBA-E59F3868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52169-BF6F-FF2B-5066-53174A70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4960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D58730-FBDC-BD29-B5D5-09914DD76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DE266-0764-EAF4-34DC-942D41B25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63B5A8-523B-9F7C-8E84-97026616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C855DA-85E8-929C-10C5-D097C34E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8821C-D0B7-6BAB-23FE-0CE4C089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89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8E5FD-3EF0-FED2-E35A-56C8E139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21440-96D6-237A-8F7E-69DF2B102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1C237-4BD3-6654-BA5C-7B8CCB0C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6F0FF-211B-A95C-E7FC-D3E075F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EE981-038E-A3D3-D0EE-EDC95C1C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36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DF0C5-9CD0-5AAC-32F2-91B38681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D09519-8DB6-0F60-5F27-2645303BF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F2C55A-099C-27CD-A9E7-0921E78E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AFAB26-6F56-5291-AD16-1B1C6DD7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6FED71-047F-FA70-3CD7-FE3F5BCE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20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1D1F4-2D1B-347A-8BEF-63A3686B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B6170-7EE8-B487-32B6-971FB2B4E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013F91-D2D5-8F7B-94D0-7272DD065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40A6D-3C0D-5F45-C0CE-0B97C33E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088185-CF9A-8CDD-E033-BFDA3367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73EF83-4163-9159-795D-B9B0C26F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0989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0F466-B2D9-D3B1-1112-AE371BA6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6BE74B-37E9-1A72-C9ED-A79A77B2F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23CDA3-02FF-2D59-B250-C0F885E67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4853A3-FE3C-2816-E2C0-3C036CCC4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DA85DF-21D4-B463-9C07-2C520D89A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2F37F9-9CD4-AD5C-D304-67D323C4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B34F36-FC6D-D0D6-23E3-DBC7C718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BA9E75-8C83-03F1-8AEF-A24D9D09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955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7E384-E19E-461F-6EB3-113AF856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87FFCB-F8BE-8EEE-F46D-6C68C55C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B76D0A-D3AB-DA62-507F-F6EB5BE2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07A30F-824A-1643-6542-2776DB8A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11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477584-8785-F029-69E9-0DDDB3B7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56EEB6-98AB-B51A-5271-23AE2218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6462C4-5C4F-0D36-ADC0-51780878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1901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E87FD-50C2-2823-693C-09F3064D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D8EFB-E1F7-2564-00FC-62739DE46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F2A69E-32F7-9C17-A257-4E955BFEF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0B4ABD-5965-7512-766F-8322E6E3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CA6B4D-400C-FF53-76DF-A073D444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796747-7152-F60C-DA3B-4D340150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6782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CDB89-46E4-AEAC-6310-8097098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334643-17E3-5658-0B21-6758410F9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BAEF3A-A659-084E-31D9-4935B3D9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3A982-3523-7ADE-91C3-066B1F33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66ADEF-DE54-8496-383D-9D1BF96B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3CB2DC-3959-34B8-A2EE-44D2D549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75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FC502-99CC-BCD2-C117-6FFF68C6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FD198-FCB9-4867-80D7-599B739B4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0AD0E-4391-FC0E-DCB2-882DB061A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AB1234-C3D6-3D9B-EA6F-26563FCBF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B862F-3CF2-7E9F-1667-BDD28E6AB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51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2D2C036-E74A-162C-3A37-582C6F9F7E5B}"/>
              </a:ext>
            </a:extLst>
          </p:cNvPr>
          <p:cNvSpPr/>
          <p:nvPr/>
        </p:nvSpPr>
        <p:spPr>
          <a:xfrm>
            <a:off x="4557984" y="1777167"/>
            <a:ext cx="5820697" cy="4982597"/>
          </a:xfrm>
          <a:prstGeom prst="roundRect">
            <a:avLst>
              <a:gd name="adj" fmla="val 626"/>
            </a:avLst>
          </a:prstGeom>
          <a:solidFill>
            <a:schemeClr val="lt1">
              <a:alpha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0A0E38E-A7DD-7168-F198-5550D1AF4284}"/>
              </a:ext>
            </a:extLst>
          </p:cNvPr>
          <p:cNvGrpSpPr/>
          <p:nvPr/>
        </p:nvGrpSpPr>
        <p:grpSpPr>
          <a:xfrm>
            <a:off x="4324728" y="4968602"/>
            <a:ext cx="2785023" cy="1740053"/>
            <a:chOff x="5895622" y="4845224"/>
            <a:chExt cx="2785023" cy="1740053"/>
          </a:xfrm>
        </p:grpSpPr>
        <p:pic>
          <p:nvPicPr>
            <p:cNvPr id="2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6E18A29-B586-7C16-6823-30C40399BC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64" t="57184" r="39093"/>
            <a:stretch/>
          </p:blipFill>
          <p:spPr bwMode="auto">
            <a:xfrm>
              <a:off x="5895622" y="4845224"/>
              <a:ext cx="2785023" cy="1740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574014E-8C6F-AC4F-5B8C-9421E452B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7" r="3887"/>
            <a:stretch/>
          </p:blipFill>
          <p:spPr>
            <a:xfrm>
              <a:off x="6790478" y="5388700"/>
              <a:ext cx="1029778" cy="1116573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id="{7BEB688D-473D-512E-75EB-25164E316C4B}"/>
              </a:ext>
            </a:extLst>
          </p:cNvPr>
          <p:cNvGrpSpPr/>
          <p:nvPr/>
        </p:nvGrpSpPr>
        <p:grpSpPr>
          <a:xfrm>
            <a:off x="7763010" y="4236269"/>
            <a:ext cx="1733767" cy="1717682"/>
            <a:chOff x="9004351" y="4170518"/>
            <a:chExt cx="1733767" cy="1717682"/>
          </a:xfrm>
        </p:grpSpPr>
        <p:pic>
          <p:nvPicPr>
            <p:cNvPr id="21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E648779F-40E4-2BD1-16B4-22A00E2FE7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79" b="57734"/>
            <a:stretch/>
          </p:blipFill>
          <p:spPr bwMode="auto">
            <a:xfrm>
              <a:off x="9004351" y="4170518"/>
              <a:ext cx="1733767" cy="1717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480F3F3-823A-CA72-9721-0378F6554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" r="27"/>
            <a:stretch/>
          </p:blipFill>
          <p:spPr>
            <a:xfrm>
              <a:off x="9312905" y="4589616"/>
              <a:ext cx="1059728" cy="966026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5" name="Группа 1024">
            <a:extLst>
              <a:ext uri="{FF2B5EF4-FFF2-40B4-BE49-F238E27FC236}">
                <a16:creationId xmlns:a16="http://schemas.microsoft.com/office/drawing/2014/main" id="{9F4EEF38-A06F-C8D8-526C-D8BE1213D516}"/>
              </a:ext>
            </a:extLst>
          </p:cNvPr>
          <p:cNvGrpSpPr/>
          <p:nvPr/>
        </p:nvGrpSpPr>
        <p:grpSpPr>
          <a:xfrm>
            <a:off x="7732333" y="5057052"/>
            <a:ext cx="2688648" cy="1818352"/>
            <a:chOff x="9262143" y="4892743"/>
            <a:chExt cx="2688648" cy="1818352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A7ACEDCD-1742-8003-D57F-32D678FF3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8927" r="19021" b="55279"/>
            <a:stretch/>
          </p:blipFill>
          <p:spPr>
            <a:xfrm>
              <a:off x="9262143" y="4892743"/>
              <a:ext cx="2688648" cy="1818352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DF12A763-FEF6-36B3-1724-F957CCDCA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92155">
              <a:off x="10732632" y="5640589"/>
              <a:ext cx="853044" cy="853044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9" name="Группа 1028">
            <a:extLst>
              <a:ext uri="{FF2B5EF4-FFF2-40B4-BE49-F238E27FC236}">
                <a16:creationId xmlns:a16="http://schemas.microsoft.com/office/drawing/2014/main" id="{BD14A71C-9D92-956D-87FB-E623D98E4D19}"/>
              </a:ext>
            </a:extLst>
          </p:cNvPr>
          <p:cNvGrpSpPr/>
          <p:nvPr/>
        </p:nvGrpSpPr>
        <p:grpSpPr>
          <a:xfrm>
            <a:off x="5359345" y="3413748"/>
            <a:ext cx="1920278" cy="2653878"/>
            <a:chOff x="6893304" y="3255114"/>
            <a:chExt cx="1920278" cy="2653878"/>
          </a:xfrm>
        </p:grpSpPr>
        <p:pic>
          <p:nvPicPr>
            <p:cNvPr id="22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552896D2-BD06-4110-6EC2-87935A4FF6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9" t="52965" r="65704" b="1"/>
            <a:stretch/>
          </p:blipFill>
          <p:spPr bwMode="auto">
            <a:xfrm rot="5400000">
              <a:off x="6530902" y="3626312"/>
              <a:ext cx="2653878" cy="191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Рисунок 1026">
              <a:extLst>
                <a:ext uri="{FF2B5EF4-FFF2-40B4-BE49-F238E27FC236}">
                  <a16:creationId xmlns:a16="http://schemas.microsoft.com/office/drawing/2014/main" id="{44A06A83-4B5D-2E70-BEF6-ABD92664C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93304" y="4013756"/>
              <a:ext cx="882780" cy="882780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1" name="Группа 1030">
            <a:extLst>
              <a:ext uri="{FF2B5EF4-FFF2-40B4-BE49-F238E27FC236}">
                <a16:creationId xmlns:a16="http://schemas.microsoft.com/office/drawing/2014/main" id="{0F865EE5-47CD-36C7-C34F-CE3D21AA6DF4}"/>
              </a:ext>
            </a:extLst>
          </p:cNvPr>
          <p:cNvGrpSpPr/>
          <p:nvPr/>
        </p:nvGrpSpPr>
        <p:grpSpPr>
          <a:xfrm>
            <a:off x="6926304" y="3481644"/>
            <a:ext cx="969016" cy="3313471"/>
            <a:chOff x="8513536" y="3372623"/>
            <a:chExt cx="969016" cy="3313471"/>
          </a:xfrm>
        </p:grpSpPr>
        <p:pic>
          <p:nvPicPr>
            <p:cNvPr id="1026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07CEE70-B7B2-0446-2B29-976CE84F91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7336461" y="4549698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Рисунок 1029">
              <a:extLst>
                <a:ext uri="{FF2B5EF4-FFF2-40B4-BE49-F238E27FC236}">
                  <a16:creationId xmlns:a16="http://schemas.microsoft.com/office/drawing/2014/main" id="{80A25BF7-1016-19EC-8EE8-D1AD6DBDF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54189" y="4631666"/>
              <a:ext cx="928363" cy="927427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3" name="Группа 1032">
            <a:extLst>
              <a:ext uri="{FF2B5EF4-FFF2-40B4-BE49-F238E27FC236}">
                <a16:creationId xmlns:a16="http://schemas.microsoft.com/office/drawing/2014/main" id="{1597C829-8624-5A41-0CFF-DF618252BC0A}"/>
              </a:ext>
            </a:extLst>
          </p:cNvPr>
          <p:cNvGrpSpPr/>
          <p:nvPr/>
        </p:nvGrpSpPr>
        <p:grpSpPr>
          <a:xfrm>
            <a:off x="4507747" y="2611729"/>
            <a:ext cx="959322" cy="3313471"/>
            <a:chOff x="6038217" y="2512797"/>
            <a:chExt cx="959322" cy="3313471"/>
          </a:xfrm>
        </p:grpSpPr>
        <p:pic>
          <p:nvPicPr>
            <p:cNvPr id="27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9D3950B6-8CE2-0ADA-CA2F-AD56144A0A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4861142" y="3689872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Рисунок 1031">
              <a:extLst>
                <a:ext uri="{FF2B5EF4-FFF2-40B4-BE49-F238E27FC236}">
                  <a16:creationId xmlns:a16="http://schemas.microsoft.com/office/drawing/2014/main" id="{EEC7F398-11DB-1477-D5EE-8F3DE4D7D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41899" y="3894508"/>
              <a:ext cx="747916" cy="747916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92EFF9C0-6225-E2DC-1F36-BC6C9576432B}"/>
              </a:ext>
            </a:extLst>
          </p:cNvPr>
          <p:cNvGrpSpPr/>
          <p:nvPr/>
        </p:nvGrpSpPr>
        <p:grpSpPr>
          <a:xfrm>
            <a:off x="5388938" y="1729621"/>
            <a:ext cx="1758983" cy="2770805"/>
            <a:chOff x="6913017" y="1557509"/>
            <a:chExt cx="1758983" cy="2770805"/>
          </a:xfrm>
        </p:grpSpPr>
        <p:pic>
          <p:nvPicPr>
            <p:cNvPr id="25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B90E197C-BDF1-305B-5A6A-2F67F2A1FD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39" t="57908" r="12135"/>
            <a:stretch/>
          </p:blipFill>
          <p:spPr bwMode="auto">
            <a:xfrm rot="16200000" flipV="1">
              <a:off x="6407106" y="2063420"/>
              <a:ext cx="2770805" cy="1758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Рисунок 1033">
              <a:extLst>
                <a:ext uri="{FF2B5EF4-FFF2-40B4-BE49-F238E27FC236}">
                  <a16:creationId xmlns:a16="http://schemas.microsoft.com/office/drawing/2014/main" id="{A9F1E4FC-4EA9-0B65-8D8D-7D35A998F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5" b="5315"/>
            <a:stretch/>
          </p:blipFill>
          <p:spPr>
            <a:xfrm>
              <a:off x="7036265" y="2492151"/>
              <a:ext cx="799080" cy="714134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7" name="Группа 1036">
            <a:extLst>
              <a:ext uri="{FF2B5EF4-FFF2-40B4-BE49-F238E27FC236}">
                <a16:creationId xmlns:a16="http://schemas.microsoft.com/office/drawing/2014/main" id="{525B79A4-8A00-0F57-08F7-027ADA895FBC}"/>
              </a:ext>
            </a:extLst>
          </p:cNvPr>
          <p:cNvGrpSpPr/>
          <p:nvPr/>
        </p:nvGrpSpPr>
        <p:grpSpPr>
          <a:xfrm>
            <a:off x="7741286" y="3401356"/>
            <a:ext cx="2730364" cy="1705754"/>
            <a:chOff x="9309510" y="3313721"/>
            <a:chExt cx="2730364" cy="1705754"/>
          </a:xfrm>
        </p:grpSpPr>
        <p:pic>
          <p:nvPicPr>
            <p:cNvPr id="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65AC0142-372D-D9D9-F952-DD1CAE8BE0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55" r="45750" b="58028"/>
            <a:stretch/>
          </p:blipFill>
          <p:spPr bwMode="auto">
            <a:xfrm rot="10800000">
              <a:off x="9309510" y="3313721"/>
              <a:ext cx="2730364" cy="1705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B48A21B-587A-8E1F-429F-0426EAF9C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21039" y="3361494"/>
              <a:ext cx="914013" cy="777461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Рисунок 16" descr="Зображення, що містить мистецтво, квітка, вітраж&#10;&#10;Автоматично згенерований опис">
            <a:extLst>
              <a:ext uri="{FF2B5EF4-FFF2-40B4-BE49-F238E27FC236}">
                <a16:creationId xmlns:a16="http://schemas.microsoft.com/office/drawing/2014/main" id="{431AA372-A5A4-7AA3-CD5A-24B048EAFA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285" cy="1140448"/>
          </a:xfrm>
          <a:prstGeom prst="rect">
            <a:avLst/>
          </a:prstGeom>
        </p:spPr>
      </p:pic>
      <p:pic>
        <p:nvPicPr>
          <p:cNvPr id="36" name="Рисунок 35" descr="Зображення, що містить зірка, символ, мистецтво, Графіка&#10;&#10;Автоматично згенерований опис">
            <a:extLst>
              <a:ext uri="{FF2B5EF4-FFF2-40B4-BE49-F238E27FC236}">
                <a16:creationId xmlns:a16="http://schemas.microsoft.com/office/drawing/2014/main" id="{1008B285-B05F-AB3F-9AC7-1188B4DB2D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6" y="1434696"/>
            <a:ext cx="1613651" cy="1674774"/>
          </a:xfrm>
          <a:prstGeom prst="rect">
            <a:avLst/>
          </a:prstGeom>
        </p:spPr>
      </p:pic>
      <p:pic>
        <p:nvPicPr>
          <p:cNvPr id="1038" name="Picture 103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8775" y="3559267"/>
            <a:ext cx="32861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41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Марианна Сита</cp:lastModifiedBy>
  <cp:revision>26</cp:revision>
  <dcterms:created xsi:type="dcterms:W3CDTF">2024-03-04T21:50:44Z</dcterms:created>
  <dcterms:modified xsi:type="dcterms:W3CDTF">2024-12-02T21:32:40Z</dcterms:modified>
</cp:coreProperties>
</file>