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791" y="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CD213E-C0F8-4164-83A8-B85D75214C7D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A19315-DD27-44D8-88AE-568191D17D53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6A19315-DD27-44D8-88AE-568191D17D5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3724E-C2C5-4428-89F4-BBD7A43C03C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D93E7-EC27-4F1E-8D2E-0D81A4F1C8D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3724E-C2C5-4428-89F4-BBD7A43C03C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D93E7-EC27-4F1E-8D2E-0D81A4F1C8D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3724E-C2C5-4428-89F4-BBD7A43C03C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D93E7-EC27-4F1E-8D2E-0D81A4F1C8D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3724E-C2C5-4428-89F4-BBD7A43C03C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D93E7-EC27-4F1E-8D2E-0D81A4F1C8D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3724E-C2C5-4428-89F4-BBD7A43C03C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D93E7-EC27-4F1E-8D2E-0D81A4F1C8D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3724E-C2C5-4428-89F4-BBD7A43C03C4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D93E7-EC27-4F1E-8D2E-0D81A4F1C8D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3724E-C2C5-4428-89F4-BBD7A43C03C4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D93E7-EC27-4F1E-8D2E-0D81A4F1C8D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3724E-C2C5-4428-89F4-BBD7A43C03C4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D93E7-EC27-4F1E-8D2E-0D81A4F1C8D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3724E-C2C5-4428-89F4-BBD7A43C03C4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D93E7-EC27-4F1E-8D2E-0D81A4F1C8D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3724E-C2C5-4428-89F4-BBD7A43C03C4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D93E7-EC27-4F1E-8D2E-0D81A4F1C8D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3724E-C2C5-4428-89F4-BBD7A43C03C4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D93E7-EC27-4F1E-8D2E-0D81A4F1C8D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F3724E-C2C5-4428-89F4-BBD7A43C03C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ED93E7-EC27-4F1E-8D2E-0D81A4F1C8D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openxmlformats.org/officeDocument/2006/relationships/image" Target="../media/image20.png"/><Relationship Id="rId21" Type="http://schemas.openxmlformats.org/officeDocument/2006/relationships/tags" Target="../tags/tag1.xml"/><Relationship Id="rId22" Type="http://schemas.openxmlformats.org/officeDocument/2006/relationships/image" Target="../media/image21.png"/><Relationship Id="rId23" Type="http://schemas.openxmlformats.org/officeDocument/2006/relationships/slideLayout" Target="../slideLayouts/slideLayout7.xml"/><Relationship Id="rId24" Type="http://schemas.openxmlformats.org/officeDocument/2006/relationships/notesSlide" Target="../notesSlides/notesSlide1.xml"/><Relationship Id="rId25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210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411480" y="457200"/>
            <a:ext cx="7715250" cy="5829300"/>
          </a:xfrm>
          <a:prstGeom prst="roundRect">
            <a:avLst/>
          </a:prstGeom>
          <a:solidFill>
            <a:schemeClr val="bg1">
              <a:alpha val="89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4" r="20322"/>
          <a:stretch>
            <a:fillRect/>
          </a:stretch>
        </p:blipFill>
        <p:spPr>
          <a:xfrm>
            <a:off x="5212080" y="1522332"/>
            <a:ext cx="2834640" cy="4364117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>
            <a:fillRect/>
          </a:stretch>
        </p:blipFill>
        <p:spPr>
          <a:xfrm>
            <a:off x="2163108" y="3799050"/>
            <a:ext cx="994410" cy="2075614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>
          <a:xfrm>
            <a:off x="850376" y="827429"/>
            <a:ext cx="994410" cy="2075614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107451" y="1775333"/>
            <a:ext cx="7865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врач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113642" y="4728680"/>
            <a:ext cx="10438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доктор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>
          <a:xfrm>
            <a:off x="4057617" y="2761243"/>
            <a:ext cx="994410" cy="2075614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334111" y="3799050"/>
            <a:ext cx="7670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укол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>
            <a:fillRect/>
          </a:stretch>
        </p:blipFill>
        <p:spPr>
          <a:xfrm>
            <a:off x="3157518" y="1208841"/>
            <a:ext cx="994410" cy="207561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3078545" y="2146219"/>
            <a:ext cx="1185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таблетка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0" name="Рисунок 5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5431" y="2209087"/>
            <a:ext cx="1048603" cy="2517866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14865" y="3647448"/>
            <a:ext cx="1060796" cy="2517866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4" r="3419"/>
          <a:stretch>
            <a:fillRect/>
          </a:stretch>
        </p:blipFill>
        <p:spPr>
          <a:xfrm>
            <a:off x="4742814" y="457199"/>
            <a:ext cx="3383916" cy="3503777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26324" y="1900310"/>
            <a:ext cx="1060796" cy="2517866"/>
          </a:xfrm>
          <a:prstGeom prst="rect">
            <a:avLst/>
          </a:prstGeom>
        </p:spPr>
      </p:pic>
      <p:pic>
        <p:nvPicPr>
          <p:cNvPr id="64" name="Рисунок 6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64370" y="3378126"/>
            <a:ext cx="1048603" cy="2517866"/>
          </a:xfrm>
          <a:prstGeom prst="rect">
            <a:avLst/>
          </a:prstGeom>
        </p:spPr>
      </p:pic>
      <p:pic>
        <p:nvPicPr>
          <p:cNvPr id="65" name="Рисунок 6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8697" y="520979"/>
            <a:ext cx="1048603" cy="2517866"/>
          </a:xfrm>
          <a:prstGeom prst="rect">
            <a:avLst/>
          </a:prstGeom>
        </p:spPr>
      </p:pic>
      <p:sp>
        <p:nvSpPr>
          <p:cNvPr id="66" name="TextBox 65"/>
          <p:cNvSpPr txBox="1"/>
          <p:nvPr/>
        </p:nvSpPr>
        <p:spPr>
          <a:xfrm rot="17928841">
            <a:off x="499245" y="3447393"/>
            <a:ext cx="12606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весёлый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TextBox 66"/>
          <p:cNvSpPr txBox="1"/>
          <p:nvPr/>
        </p:nvSpPr>
        <p:spPr>
          <a:xfrm rot="3364276">
            <a:off x="4804139" y="4716399"/>
            <a:ext cx="1580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счастливый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TextBox 67"/>
          <p:cNvSpPr txBox="1"/>
          <p:nvPr/>
        </p:nvSpPr>
        <p:spPr>
          <a:xfrm rot="3891289">
            <a:off x="3664578" y="3136398"/>
            <a:ext cx="13090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грустный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TextBox 68"/>
          <p:cNvSpPr txBox="1"/>
          <p:nvPr/>
        </p:nvSpPr>
        <p:spPr>
          <a:xfrm rot="18376590">
            <a:off x="1835923" y="1745838"/>
            <a:ext cx="1091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жёлтый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TextBox 69"/>
          <p:cNvSpPr txBox="1"/>
          <p:nvPr/>
        </p:nvSpPr>
        <p:spPr>
          <a:xfrm rot="17841041">
            <a:off x="2281983" y="4601265"/>
            <a:ext cx="14899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улыбаться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1" name="Рисунок 7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8648" y="2209087"/>
            <a:ext cx="942169" cy="2517866"/>
          </a:xfrm>
          <a:prstGeom prst="rect">
            <a:avLst/>
          </a:prstGeom>
        </p:spPr>
      </p:pic>
      <p:pic>
        <p:nvPicPr>
          <p:cNvPr id="72" name="Рисунок 7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21417" y="1710324"/>
            <a:ext cx="942169" cy="2517866"/>
          </a:xfrm>
          <a:prstGeom prst="rect">
            <a:avLst/>
          </a:prstGeom>
        </p:spPr>
      </p:pic>
      <p:pic>
        <p:nvPicPr>
          <p:cNvPr id="73" name="Рисунок 7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" r="1710"/>
          <a:stretch>
            <a:fillRect/>
          </a:stretch>
        </p:blipFill>
        <p:spPr>
          <a:xfrm>
            <a:off x="4742814" y="457199"/>
            <a:ext cx="3383916" cy="3503777"/>
          </a:xfrm>
          <a:prstGeom prst="rect">
            <a:avLst/>
          </a:prstGeom>
        </p:spPr>
      </p:pic>
      <p:pic>
        <p:nvPicPr>
          <p:cNvPr id="74" name="Рисунок 7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65086" y="612533"/>
            <a:ext cx="942169" cy="2517866"/>
          </a:xfrm>
          <a:prstGeom prst="rect">
            <a:avLst/>
          </a:prstGeom>
        </p:spPr>
      </p:pic>
      <p:pic>
        <p:nvPicPr>
          <p:cNvPr id="75" name="Рисунок 7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32660" y="3484819"/>
            <a:ext cx="942169" cy="2517866"/>
          </a:xfrm>
          <a:prstGeom prst="rect">
            <a:avLst/>
          </a:prstGeom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31426" y="3412669"/>
            <a:ext cx="942169" cy="2517866"/>
          </a:xfrm>
          <a:prstGeom prst="rect">
            <a:avLst/>
          </a:prstGeom>
        </p:spPr>
      </p:pic>
      <p:sp>
        <p:nvSpPr>
          <p:cNvPr id="77" name="TextBox 76"/>
          <p:cNvSpPr txBox="1"/>
          <p:nvPr/>
        </p:nvSpPr>
        <p:spPr>
          <a:xfrm rot="17928841">
            <a:off x="552813" y="3472865"/>
            <a:ext cx="13090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грустный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8" name="TextBox 77"/>
          <p:cNvSpPr txBox="1"/>
          <p:nvPr/>
        </p:nvSpPr>
        <p:spPr>
          <a:xfrm rot="3748812">
            <a:off x="3506588" y="2930343"/>
            <a:ext cx="14841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печальный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TextBox 78"/>
          <p:cNvSpPr txBox="1"/>
          <p:nvPr/>
        </p:nvSpPr>
        <p:spPr>
          <a:xfrm rot="3891289">
            <a:off x="1982034" y="1985524"/>
            <a:ext cx="10676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сонный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TextBox 79"/>
          <p:cNvSpPr txBox="1"/>
          <p:nvPr/>
        </p:nvSpPr>
        <p:spPr>
          <a:xfrm rot="17693161">
            <a:off x="4361964" y="4677236"/>
            <a:ext cx="13151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голодный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TextBox 80"/>
          <p:cNvSpPr txBox="1"/>
          <p:nvPr/>
        </p:nvSpPr>
        <p:spPr>
          <a:xfrm rot="17424288">
            <a:off x="2257395" y="4707958"/>
            <a:ext cx="13692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красивый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2" name="Рисунок 8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8648" y="2230747"/>
            <a:ext cx="942169" cy="2474546"/>
          </a:xfrm>
          <a:prstGeom prst="rect">
            <a:avLst/>
          </a:prstGeom>
        </p:spPr>
      </p:pic>
      <p:pic>
        <p:nvPicPr>
          <p:cNvPr id="83" name="Рисунок 8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533" y="3691795"/>
            <a:ext cx="942169" cy="2474546"/>
          </a:xfrm>
          <a:prstGeom prst="rect">
            <a:avLst/>
          </a:prstGeom>
        </p:spPr>
      </p:pic>
      <p:pic>
        <p:nvPicPr>
          <p:cNvPr id="84" name="Рисунок 83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8" t="17084" r="7384" b="21573"/>
          <a:stretch>
            <a:fillRect/>
          </a:stretch>
        </p:blipFill>
        <p:spPr>
          <a:xfrm>
            <a:off x="4985042" y="595701"/>
            <a:ext cx="2949024" cy="2149311"/>
          </a:xfrm>
          <a:prstGeom prst="rect">
            <a:avLst/>
          </a:prstGeom>
        </p:spPr>
      </p:pic>
      <p:pic>
        <p:nvPicPr>
          <p:cNvPr id="85" name="Рисунок 8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65086" y="634193"/>
            <a:ext cx="942169" cy="2474546"/>
          </a:xfrm>
          <a:prstGeom prst="rect">
            <a:avLst/>
          </a:prstGeom>
        </p:spPr>
      </p:pic>
      <p:pic>
        <p:nvPicPr>
          <p:cNvPr id="86" name="Рисунок 8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65648" y="1753645"/>
            <a:ext cx="942169" cy="2474546"/>
          </a:xfrm>
          <a:prstGeom prst="rect">
            <a:avLst/>
          </a:prstGeom>
        </p:spPr>
      </p:pic>
      <p:pic>
        <p:nvPicPr>
          <p:cNvPr id="87" name="Рисунок 8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0" y="3468020"/>
            <a:ext cx="942169" cy="2474546"/>
          </a:xfrm>
          <a:prstGeom prst="rect">
            <a:avLst/>
          </a:prstGeom>
        </p:spPr>
      </p:pic>
      <p:sp>
        <p:nvSpPr>
          <p:cNvPr id="88" name="TextBox 87"/>
          <p:cNvSpPr txBox="1"/>
          <p:nvPr/>
        </p:nvSpPr>
        <p:spPr>
          <a:xfrm rot="17396734">
            <a:off x="422713" y="3424231"/>
            <a:ext cx="15468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блестящий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TextBox 88"/>
          <p:cNvSpPr txBox="1"/>
          <p:nvPr/>
        </p:nvSpPr>
        <p:spPr>
          <a:xfrm rot="3959804">
            <a:off x="2240361" y="4863207"/>
            <a:ext cx="12843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сияющий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0" name="TextBox 89"/>
          <p:cNvSpPr txBox="1"/>
          <p:nvPr/>
        </p:nvSpPr>
        <p:spPr>
          <a:xfrm rot="17497472">
            <a:off x="2236765" y="1831201"/>
            <a:ext cx="1091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жёлтый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TextBox 90"/>
          <p:cNvSpPr txBox="1"/>
          <p:nvPr/>
        </p:nvSpPr>
        <p:spPr>
          <a:xfrm rot="3880829">
            <a:off x="5874487" y="4638777"/>
            <a:ext cx="11344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дорогой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TextBox 91"/>
          <p:cNvSpPr txBox="1"/>
          <p:nvPr/>
        </p:nvSpPr>
        <p:spPr>
          <a:xfrm rot="4030437">
            <a:off x="3822121" y="2952324"/>
            <a:ext cx="13692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красивый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3" name="Рисунок 9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46063" y="954454"/>
            <a:ext cx="707013" cy="2474546"/>
          </a:xfrm>
          <a:prstGeom prst="rect">
            <a:avLst/>
          </a:prstGeom>
        </p:spPr>
      </p:pic>
      <p:pic>
        <p:nvPicPr>
          <p:cNvPr id="94" name="Рисунок 9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1488" y="2493363"/>
            <a:ext cx="707013" cy="2474546"/>
          </a:xfrm>
          <a:prstGeom prst="rect">
            <a:avLst/>
          </a:prstGeom>
        </p:spPr>
      </p:pic>
      <p:pic>
        <p:nvPicPr>
          <p:cNvPr id="95" name="Рисунок 94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9" b="3352"/>
          <a:stretch>
            <a:fillRect/>
          </a:stretch>
        </p:blipFill>
        <p:spPr>
          <a:xfrm>
            <a:off x="5035921" y="3147118"/>
            <a:ext cx="2949024" cy="2820415"/>
          </a:xfrm>
          <a:prstGeom prst="rect">
            <a:avLst/>
          </a:prstGeom>
        </p:spPr>
      </p:pic>
      <p:pic>
        <p:nvPicPr>
          <p:cNvPr id="96" name="Рисунок 9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2663" y="634193"/>
            <a:ext cx="707013" cy="2474546"/>
          </a:xfrm>
          <a:prstGeom prst="rect">
            <a:avLst/>
          </a:prstGeom>
        </p:spPr>
      </p:pic>
      <p:pic>
        <p:nvPicPr>
          <p:cNvPr id="97" name="Рисунок 9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56532" y="3255771"/>
            <a:ext cx="707013" cy="2474546"/>
          </a:xfrm>
          <a:prstGeom prst="rect">
            <a:avLst/>
          </a:prstGeom>
        </p:spPr>
      </p:pic>
      <p:pic>
        <p:nvPicPr>
          <p:cNvPr id="98" name="Рисунок 9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11300" y="634193"/>
            <a:ext cx="707013" cy="2474546"/>
          </a:xfrm>
          <a:prstGeom prst="rect">
            <a:avLst/>
          </a:prstGeom>
        </p:spPr>
      </p:pic>
      <p:sp>
        <p:nvSpPr>
          <p:cNvPr id="99" name="TextBox 98"/>
          <p:cNvSpPr txBox="1"/>
          <p:nvPr/>
        </p:nvSpPr>
        <p:spPr>
          <a:xfrm rot="4783061">
            <a:off x="4614437" y="2443118"/>
            <a:ext cx="11094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1" i="0" u="none" strike="noStrike" kern="1200" cap="none" spc="0" normalizeH="0" baseline="0" noProof="0" dirty="0">
                <a:ln w="3175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малыш</a:t>
            </a:r>
            <a:endParaRPr kumimoji="0" lang="en-US" sz="1800" b="0" i="0" u="none" strike="noStrike" kern="1200" cap="none" spc="0" normalizeH="0" baseline="0" noProof="0" dirty="0">
              <a:ln w="3175">
                <a:solidFill>
                  <a:sysClr val="windowText" lastClr="000000"/>
                </a:solidFill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0" name="TextBox 99"/>
          <p:cNvSpPr txBox="1"/>
          <p:nvPr/>
        </p:nvSpPr>
        <p:spPr>
          <a:xfrm rot="16846528">
            <a:off x="555801" y="3929702"/>
            <a:ext cx="1243579" cy="400110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1" i="0" u="none" strike="noStrike" kern="1200" cap="none" spc="0" normalizeH="0" baseline="0" noProof="0" dirty="0">
                <a:ln w="3175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ребенок</a:t>
            </a:r>
            <a:endParaRPr kumimoji="0" lang="en-US" sz="1800" b="1" i="0" u="none" strike="noStrike" kern="1200" cap="none" spc="0" normalizeH="0" baseline="0" noProof="0" dirty="0">
              <a:ln w="3175">
                <a:solidFill>
                  <a:sysClr val="windowText" lastClr="000000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1" name="TextBox 100"/>
          <p:cNvSpPr txBox="1"/>
          <p:nvPr/>
        </p:nvSpPr>
        <p:spPr>
          <a:xfrm rot="4566275">
            <a:off x="2001566" y="2145331"/>
            <a:ext cx="10711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1" i="0" u="none" strike="noStrike" kern="1200" cap="none" spc="0" normalizeH="0" baseline="0" noProof="0" dirty="0">
                <a:ln w="3175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милый</a:t>
            </a:r>
            <a:endParaRPr kumimoji="0" lang="en-US" sz="1800" b="1" i="0" u="none" strike="noStrike" kern="1200" cap="none" spc="0" normalizeH="0" baseline="0" noProof="0" dirty="0">
              <a:ln w="3175">
                <a:solidFill>
                  <a:sysClr val="windowText" lastClr="000000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" name="TextBox 101"/>
          <p:cNvSpPr txBox="1"/>
          <p:nvPr/>
        </p:nvSpPr>
        <p:spPr>
          <a:xfrm rot="16200000">
            <a:off x="6241746" y="2121873"/>
            <a:ext cx="14462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1" i="0" u="none" strike="noStrike" kern="1200" cap="none" spc="0" normalizeH="0" baseline="0" noProof="0" dirty="0">
                <a:ln w="3175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красивый</a:t>
            </a:r>
            <a:endParaRPr kumimoji="0" lang="en-US" sz="1800" b="1" i="0" u="none" strike="noStrike" kern="1200" cap="none" spc="0" normalizeH="0" baseline="0" noProof="0" dirty="0">
              <a:ln w="3175">
                <a:solidFill>
                  <a:sysClr val="windowText" lastClr="000000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" name="TextBox 102"/>
          <p:cNvSpPr txBox="1"/>
          <p:nvPr/>
        </p:nvSpPr>
        <p:spPr>
          <a:xfrm rot="17164081">
            <a:off x="3492204" y="4693982"/>
            <a:ext cx="10677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1" i="0" u="none" strike="noStrike" kern="1200" cap="none" spc="0" normalizeH="0" baseline="0" noProof="0" dirty="0">
                <a:ln w="3175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мамин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4" name="Рисунок 103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63227" y="3594480"/>
            <a:ext cx="1223552" cy="2418649"/>
          </a:xfrm>
          <a:prstGeom prst="rect">
            <a:avLst/>
          </a:prstGeom>
        </p:spPr>
      </p:pic>
      <p:pic>
        <p:nvPicPr>
          <p:cNvPr id="105" name="Рисунок 104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14674" y="2710687"/>
            <a:ext cx="1223552" cy="2390849"/>
          </a:xfrm>
          <a:prstGeom prst="rect">
            <a:avLst/>
          </a:prstGeom>
        </p:spPr>
      </p:pic>
      <p:pic>
        <p:nvPicPr>
          <p:cNvPr id="106" name="Рисунок 105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41" t="2181" r="28202" b="2181"/>
          <a:stretch>
            <a:fillRect/>
          </a:stretch>
        </p:blipFill>
        <p:spPr>
          <a:xfrm>
            <a:off x="5792960" y="1871466"/>
            <a:ext cx="1973659" cy="3908975"/>
          </a:xfrm>
          <a:prstGeom prst="rect">
            <a:avLst/>
          </a:prstGeom>
        </p:spPr>
      </p:pic>
      <p:pic>
        <p:nvPicPr>
          <p:cNvPr id="107" name="Рисунок 106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50387" y="625050"/>
            <a:ext cx="1223552" cy="2390849"/>
          </a:xfrm>
          <a:prstGeom prst="rect">
            <a:avLst/>
          </a:prstGeom>
        </p:spPr>
      </p:pic>
      <p:pic>
        <p:nvPicPr>
          <p:cNvPr id="108" name="Рисунок 107"/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115"/>
          <a:stretch>
            <a:fillRect/>
          </a:stretch>
        </p:blipFill>
        <p:spPr>
          <a:xfrm>
            <a:off x="896887" y="3645632"/>
            <a:ext cx="1223552" cy="1158173"/>
          </a:xfrm>
          <a:prstGeom prst="rect">
            <a:avLst/>
          </a:prstGeom>
        </p:spPr>
      </p:pic>
      <p:pic>
        <p:nvPicPr>
          <p:cNvPr id="109" name="Рисунок 108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90291" y="292038"/>
            <a:ext cx="1588971" cy="2418649"/>
          </a:xfrm>
          <a:prstGeom prst="rect">
            <a:avLst/>
          </a:prstGeom>
        </p:spPr>
      </p:pic>
      <p:sp>
        <p:nvSpPr>
          <p:cNvPr id="110" name="TextBox 109"/>
          <p:cNvSpPr txBox="1"/>
          <p:nvPr/>
        </p:nvSpPr>
        <p:spPr>
          <a:xfrm rot="684301">
            <a:off x="2753424" y="5310457"/>
            <a:ext cx="13031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1" i="0" u="none" strike="noStrike" kern="1200" cap="none" spc="0" normalizeH="0" baseline="0" noProof="0" dirty="0">
                <a:ln w="3175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весёлый</a:t>
            </a:r>
            <a:endParaRPr kumimoji="0" lang="en-US" sz="1800" b="0" i="0" u="none" strike="noStrike" kern="1200" cap="none" spc="0" normalizeH="0" baseline="0" noProof="0" dirty="0">
              <a:ln w="3175">
                <a:solidFill>
                  <a:sysClr val="windowText" lastClr="000000"/>
                </a:solidFill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1" name="TextBox 110"/>
          <p:cNvSpPr txBox="1"/>
          <p:nvPr/>
        </p:nvSpPr>
        <p:spPr>
          <a:xfrm rot="18840338">
            <a:off x="4431488" y="3974227"/>
            <a:ext cx="1615308" cy="400110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000" b="1" dirty="0">
                <a:ln w="3175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kumimoji="0" lang="ru-RU" sz="2000" b="1" i="0" u="none" strike="noStrike" kern="1200" cap="none" spc="0" normalizeH="0" baseline="0" noProof="0" dirty="0" err="1">
                <a:ln w="3175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адостный</a:t>
            </a:r>
            <a:r>
              <a:rPr kumimoji="0" lang="ru-RU" sz="2000" b="1" i="0" u="none" strike="noStrike" kern="1200" cap="none" spc="0" normalizeH="0" baseline="0" noProof="0" dirty="0">
                <a:ln w="3175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en-US" sz="1800" b="1" i="0" u="none" strike="noStrike" kern="1200" cap="none" spc="0" normalizeH="0" baseline="0" noProof="0" dirty="0">
              <a:ln w="3175">
                <a:solidFill>
                  <a:sysClr val="windowText" lastClr="000000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2" name="TextBox 111"/>
          <p:cNvSpPr txBox="1"/>
          <p:nvPr/>
        </p:nvSpPr>
        <p:spPr>
          <a:xfrm rot="18874588">
            <a:off x="1233767" y="1840814"/>
            <a:ext cx="13819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1" i="0" u="none" strike="noStrike" kern="1200" cap="none" spc="0" normalizeH="0" baseline="0" noProof="0" dirty="0">
                <a:ln w="3175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грустный</a:t>
            </a:r>
            <a:endParaRPr kumimoji="0" lang="en-US" sz="1800" b="1" i="0" u="none" strike="noStrike" kern="1200" cap="none" spc="0" normalizeH="0" baseline="0" noProof="0" dirty="0">
              <a:ln w="3175">
                <a:solidFill>
                  <a:sysClr val="windowText" lastClr="000000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3632862" y="1993859"/>
            <a:ext cx="11707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1" i="0" u="none" strike="noStrike" kern="1200" cap="none" spc="0" normalizeH="0" baseline="0" noProof="0" dirty="0">
                <a:ln w="3175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жёлтый</a:t>
            </a:r>
            <a:endParaRPr kumimoji="0" lang="en-US" sz="1800" b="1" i="0" u="none" strike="noStrike" kern="1200" cap="none" spc="0" normalizeH="0" baseline="0" noProof="0" dirty="0">
              <a:ln w="3175">
                <a:solidFill>
                  <a:sysClr val="windowText" lastClr="000000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1017977" y="4078303"/>
            <a:ext cx="11366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1" i="0" u="none" strike="noStrike" kern="1200" cap="none" spc="0" normalizeH="0" baseline="0" noProof="0" dirty="0">
                <a:ln w="3175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улыбка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5" name="Рисунок 114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7982" y="2313733"/>
            <a:ext cx="5054028" cy="4797768"/>
          </a:xfrm>
          <a:prstGeom prst="rect">
            <a:avLst/>
          </a:prstGeom>
        </p:spPr>
      </p:pic>
      <p:pic>
        <p:nvPicPr>
          <p:cNvPr id="464" name="Picture 463" descr="image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8277860" y="2002155"/>
            <a:ext cx="3400425" cy="3829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7.40741E-7 L 0.11458 0.18333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29" y="9167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07407E-6 L 0.08724 -0.24976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62" y="-12500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2.96296E-6 L 0.11537 -0.04584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68" y="-2292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7.40741E-7 L -0.17448 -0.25556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24" y="-12778"/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2.96296E-6 L 0.11719 -0.04514 " pathEditMode="relative" rAng="0" ptsTypes="AA">
                                      <p:cBhvr>
                                        <p:cTn id="188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59" y="-2269"/>
                                    </p:animMotion>
                                  </p:childTnLst>
                                </p:cTn>
                              </p:par>
                              <p:par>
                                <p:cTn id="18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7 L -0.07174 0.02708 " pathEditMode="relative" rAng="0" ptsTypes="AA">
                                      <p:cBhvr>
                                        <p:cTn id="190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94" y="1343"/>
                                    </p:animMotion>
                                  </p:childTnLst>
                                </p:cTn>
                              </p:par>
                              <p:par>
                                <p:cTn id="1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4.44444E-6 L 0.15586 -0.02362 " pathEditMode="relative" rAng="0" ptsTypes="AA">
                                      <p:cBhvr>
                                        <p:cTn id="264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86" y="-1181"/>
                                    </p:animMotion>
                                  </p:childTnLst>
                                </p:cTn>
                              </p:par>
                              <p:par>
                                <p:cTn id="26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1.11022E-16 L 0.0724 -0.23634 " pathEditMode="relative" rAng="0" ptsTypes="AA">
                                      <p:cBhvr>
                                        <p:cTn id="266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20" y="-11829"/>
                                    </p:animMotion>
                                  </p:childTnLst>
                                </p:cTn>
                              </p:par>
                              <p:par>
                                <p:cTn id="2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2" fill="hold">
                      <p:stCondLst>
                        <p:cond delay="indefinite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7" fill="hold">
                      <p:stCondLst>
                        <p:cond delay="indefinite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4.44444E-6 L -0.10053 0.13936 " pathEditMode="relative" rAng="0" ptsTypes="AA">
                                      <p:cBhvr>
                                        <p:cTn id="340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26" y="6968"/>
                                    </p:animMotion>
                                  </p:childTnLst>
                                </p:cTn>
                              </p:par>
                              <p:par>
                                <p:cTn id="34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48148E-6 L 0.19309 -0.08495 " pathEditMode="relative" rAng="0" ptsTypes="AA">
                                      <p:cBhvr>
                                        <p:cTn id="342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48" y="-4259"/>
                                    </p:animMotion>
                                  </p:childTnLst>
                                </p:cTn>
                              </p:par>
                              <p:par>
                                <p:cTn id="3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7" fill="hold">
                      <p:stCondLst>
                        <p:cond delay="indefinite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8" fill="hold">
                      <p:stCondLst>
                        <p:cond delay="indefinite"/>
                      </p:stCondLst>
                      <p:childTnLst>
                        <p:par>
                          <p:cTn id="379" fill="hold">
                            <p:stCondLst>
                              <p:cond delay="0"/>
                            </p:stCondLst>
                            <p:childTnLst>
                              <p:par>
                                <p:cTn id="3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3" fill="hold">
                      <p:stCondLst>
                        <p:cond delay="indefinite"/>
                      </p:stCondLst>
                      <p:childTnLst>
                        <p:par>
                          <p:cTn id="414" fill="hold">
                            <p:stCondLst>
                              <p:cond delay="0"/>
                            </p:stCondLst>
                            <p:childTnLst>
                              <p:par>
                                <p:cTn id="41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96296E-6 L -0.02122 -0.29375 " pathEditMode="relative" rAng="0" ptsTypes="AA">
                                      <p:cBhvr>
                                        <p:cTn id="416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8" y="-14699"/>
                                    </p:animMotion>
                                  </p:childTnLst>
                                </p:cTn>
                              </p:par>
                              <p:par>
                                <p:cTn id="41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07407E-6 L -0.07474 -0.16065 " pathEditMode="relative" rAng="0" ptsTypes="AA">
                                      <p:cBhvr>
                                        <p:cTn id="418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37" y="-8032"/>
                                    </p:animMotion>
                                  </p:childTnLst>
                                </p:cTn>
                              </p:par>
                              <p:par>
                                <p:cTn id="4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5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3" fill="hold">
                      <p:stCondLst>
                        <p:cond delay="indefinite"/>
                      </p:stCondLst>
                      <p:childTnLst>
                        <p:par>
                          <p:cTn id="444" fill="hold">
                            <p:stCondLst>
                              <p:cond delay="0"/>
                            </p:stCondLst>
                            <p:childTnLst>
                              <p:par>
                                <p:cTn id="4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4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7" fill="hold">
                            <p:stCondLst>
                              <p:cond delay="500"/>
                            </p:stCondLst>
                            <p:childTnLst>
                              <p:par>
                                <p:cTn id="45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0" dur="125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1" dur="125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2" dur="125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3" dur="125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66" grpId="0"/>
      <p:bldP spid="66" grpId="1"/>
      <p:bldP spid="67" grpId="0"/>
      <p:bldP spid="67" grpId="1"/>
      <p:bldP spid="68" grpId="0"/>
      <p:bldP spid="68" grpId="1"/>
      <p:bldP spid="69" grpId="0"/>
      <p:bldP spid="69" grpId="1"/>
      <p:bldP spid="70" grpId="0"/>
      <p:bldP spid="70" grpId="1"/>
      <p:bldP spid="77" grpId="0"/>
      <p:bldP spid="77" grpId="1"/>
      <p:bldP spid="78" grpId="0"/>
      <p:bldP spid="78" grpId="1"/>
      <p:bldP spid="79" grpId="0"/>
      <p:bldP spid="79" grpId="1"/>
      <p:bldP spid="80" grpId="0"/>
      <p:bldP spid="80" grpId="1"/>
      <p:bldP spid="81" grpId="0"/>
      <p:bldP spid="81" grpId="1"/>
      <p:bldP spid="88" grpId="0"/>
      <p:bldP spid="88" grpId="1"/>
      <p:bldP spid="89" grpId="0"/>
      <p:bldP spid="89" grpId="1"/>
      <p:bldP spid="90" grpId="0"/>
      <p:bldP spid="90" grpId="1"/>
      <p:bldP spid="91" grpId="0"/>
      <p:bldP spid="91" grpId="1"/>
      <p:bldP spid="92" grpId="0"/>
      <p:bldP spid="92" grpId="1"/>
      <p:bldP spid="99" grpId="0"/>
      <p:bldP spid="99" grpId="1"/>
      <p:bldP spid="100" grpId="0"/>
      <p:bldP spid="100" grpId="1"/>
      <p:bldP spid="101" grpId="0"/>
      <p:bldP spid="101" grpId="1"/>
      <p:bldP spid="102" grpId="0"/>
      <p:bldP spid="102" grpId="1"/>
      <p:bldP spid="103" grpId="0"/>
      <p:bldP spid="103" grpId="1"/>
      <p:bldP spid="110" grpId="0"/>
      <p:bldP spid="110" grpId="1"/>
      <p:bldP spid="111" grpId="0"/>
      <p:bldP spid="111" grpId="1"/>
      <p:bldP spid="112" grpId="0"/>
      <p:bldP spid="112" grpId="1"/>
      <p:bldP spid="113" grpId="0"/>
      <p:bldP spid="113" grpId="1"/>
      <p:bldP spid="114" grpId="0"/>
      <p:bldP spid="114" grpId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217</Words>
  <Application>WPS Presentation</Application>
  <PresentationFormat>Широкоэкранный</PresentationFormat>
  <Paragraphs>58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19</cp:revision>
  <dcterms:created xsi:type="dcterms:W3CDTF">2024-05-09T19:46:00Z</dcterms:created>
  <dcterms:modified xsi:type="dcterms:W3CDTF">2024-06-18T11:12:21Z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E0A8869C05BF49198C28A9C58CBBE26D_12</vt:lpwstr>
  </property>
  <property fmtid="{D5CDD505-2E9C-101B-9397-08002B2CF9AE}" pid="3" name="KSOProductBuildVer">
    <vt:lpwstr>1033-12.2.0.17119</vt:lpwstr>
  </property>
</Properties>
</file>