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/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/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>
            <a:fillRect/>
          </a:stretch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>
            <a:fillRect/>
          </a:stretch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>
            <a:fillRect/>
          </a:stretch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>
            <a:fillRect/>
          </a:stretch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>
            <a:fillRect/>
          </a:stretch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>
            <a:fillRect/>
          </a:stretch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 descr="C:\Users\yanag\OneDrive\Робочий стіл\Без назви-2.pngБез назви-2"/>
          <p:cNvPicPr>
            <a:picLocks noChangeAspect="1"/>
          </p:cNvPicPr>
          <p:nvPr/>
        </p:nvPicPr>
        <p:blipFill rotWithShape="1">
          <a:blip r:embed="rId18"/>
          <a:srcRect t="3677" b="3677"/>
          <a:stretch>
            <a:fillRect/>
          </a:stretch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>
            <a:fillRect/>
          </a:stretch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1" name="medved 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09" y="196996"/>
            <a:ext cx="885713" cy="88571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196996"/>
            <a:ext cx="3357420" cy="335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>
            <a:fillRect/>
          </a:stretch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08375" y="3381777"/>
            <a:ext cx="29813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43295 0.58935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7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EEBB8-14D5-4F82-AAF1-97FCBB37B979}"/>
</file>

<file path=customXml/itemProps2.xml><?xml version="1.0" encoding="utf-8"?>
<ds:datastoreItem xmlns:ds="http://schemas.openxmlformats.org/officeDocument/2006/customXml" ds:itemID="{BE44BA2C-546B-47E4-A858-8404F670E307}"/>
</file>

<file path=customXml/itemProps3.xml><?xml version="1.0" encoding="utf-8"?>
<ds:datastoreItem xmlns:ds="http://schemas.openxmlformats.org/officeDocument/2006/customXml" ds:itemID="{9097ED6B-E1BD-4F5A-9626-19581AA8E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2024-12-01T03:03:00Z</dcterms:created>
  <dcterms:modified xsi:type="dcterms:W3CDTF">2025-05-07T12:56:54Z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14BEC534E82F4CB9B4BB800EEAD562F2_12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