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43C"/>
    <a:srgbClr val="7EBE8B"/>
    <a:srgbClr val="0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4226-00D1-4985-9C56-02DF6F07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AE1706-167C-4CC8-BF1C-0CB0AD279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9F4ECF-933D-407B-8D1C-2F1C8C5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D5BA-89AC-47FB-845F-6CFA3EE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1CCDC1-50E0-47BB-A53B-A60C1A5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872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2EAB3-9CDB-4779-BC6E-5B21B0B2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249DF1-1377-41EF-AD34-61724DD0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E0E4-6ED6-4DD1-BEAF-0B7BA1F8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419049-C4DE-4336-8F68-43631AE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FD1BB-44DE-4124-86DA-3CBFD581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345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E9393B-FC49-4884-A054-027E099B6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D273AE-23CB-4124-A5DD-462AF99C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B7B9E5-E436-418F-BF34-83BCA75E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C79503-F70C-4E40-8E57-364DF31A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3E888-2E23-4D22-A7BD-8AEDD865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9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72C73-135B-4E6B-8E71-5DE51B0A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EC3DCE-90E7-44F5-9A8C-375D8BCC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7A89C3-6EA4-4308-B4ED-650752FE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8EA24-347E-472C-BCDA-6FF75A4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8827FF-17B7-4F80-BECE-64A80BE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1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2C76-597C-4077-9816-765A5B88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0AA5C6-75C3-40B7-8938-BDC2D185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9099E0-B865-42F9-86B4-34AE1FD6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5EEC8-7566-4BCA-A451-E5ACD1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4F63BA-A4F0-4371-A8A1-FAA4886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60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1226-A97F-492A-8C4E-98632A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871DF4-6E58-4759-AA15-78A44164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0FF827-58B4-4C43-951B-1397FE035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24D222-D473-4FD3-8698-C094089D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8A3E46-6134-4A03-9FC5-5AEF21E7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871A7-8A3D-4051-94B8-56E0FFF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43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03E-8C91-459E-9E7C-D991A41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A5DBEB-07A0-46B7-B776-2487CBAF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BF5DC-05B6-4AC7-8F70-C09F1377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3D3D0D-D657-43C0-B637-2A74D0570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455C28-E786-4BF2-9D03-53AB32CD9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CFAD59-EFFA-4902-8575-D125316E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DDDB9C-D1C5-43E9-AE9B-EB828589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3E76D0-D71E-4A66-A135-A6018247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8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723ED-C760-41B9-82C6-89821AC0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2A524D-DA8D-44F4-9CD9-843D3155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A177D5-EC7F-48DF-9EC6-49105391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ABA24A-7007-4BA6-9A02-56EFB7A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44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81061C1-4B55-4A23-B766-73B09747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643810-4E8F-4F20-8A71-0900CF4A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D802F3E-07EB-4F99-9AC7-B6B46A46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44C8A-4FCF-42AD-A3A8-21416FA9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1251C8-FE47-407C-A9C4-72B0A3F3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E90AA3-8FDC-4CD5-84E0-8F27E146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FE8FC1-5C3B-4D77-81A1-89EAB8C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51446A-67F0-4314-BCDE-70FA32B7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F6CCA1-8739-40F0-9D2F-265949E2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9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75EE-C891-4C96-8339-5065A02E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CF40F95-BFB2-4460-8B76-A69FAAEE9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FD6C60-F6C9-4936-95C2-BCDE625D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DA1959-1A87-49D0-8735-5B364A86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393360-9C68-45AF-89D9-0D8DDE6F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10B3AB-2A6D-4925-B8F2-BE6E1767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3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0DBD33-DABD-460D-90D7-D624B0E3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7C1277-B3A1-4E53-8371-8A10088C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D7577-EE6F-4AD5-8960-770297CD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110D7-7E22-4A0D-BF11-E7DCC568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F21248-6022-447E-99B7-926FCC3B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1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789E9-8386-4511-81E1-946CD2A4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77889A5F-ED43-4A44-9838-FAD09B4CFF10}"/>
              </a:ext>
            </a:extLst>
          </p:cNvPr>
          <p:cNvGrpSpPr/>
          <p:nvPr/>
        </p:nvGrpSpPr>
        <p:grpSpPr>
          <a:xfrm>
            <a:off x="5878618" y="533398"/>
            <a:ext cx="4310980" cy="6879204"/>
            <a:chOff x="5849832" y="571452"/>
            <a:chExt cx="4310980" cy="68792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02FDF1-75E1-424D-884F-4666E733F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00" b="89956" l="5091" r="49964">
                          <a14:foregroundMark x1="46255" y1="27733" x2="46255" y2="39289"/>
                          <a14:foregroundMark x1="48582" y1="66400" x2="47636" y2="67556"/>
                          <a14:foregroundMark x1="49964" y1="66400" x2="49964" y2="66400"/>
                          <a14:foregroundMark x1="23418" y1="7200" x2="20000" y2="8000"/>
                          <a14:foregroundMark x1="5236" y1="27467" x2="5236" y2="27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62"/>
            <a:stretch/>
          </p:blipFill>
          <p:spPr>
            <a:xfrm rot="1977869" flipH="1">
              <a:off x="5849832" y="571452"/>
              <a:ext cx="4299619" cy="6879204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3C3DCC4-8E20-4D64-B8D4-675843BBBA64}"/>
                </a:ext>
              </a:extLst>
            </p:cNvPr>
            <p:cNvSpPr/>
            <p:nvPr/>
          </p:nvSpPr>
          <p:spPr>
            <a:xfrm>
              <a:off x="7999641" y="2011682"/>
              <a:ext cx="2161171" cy="199937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B796400C-DD65-46C5-A3A7-18DB5F1F78A8}"/>
              </a:ext>
            </a:extLst>
          </p:cNvPr>
          <p:cNvSpPr/>
          <p:nvPr/>
        </p:nvSpPr>
        <p:spPr>
          <a:xfrm>
            <a:off x="8025766" y="2011682"/>
            <a:ext cx="2135046" cy="1999372"/>
          </a:xfrm>
          <a:prstGeom prst="ellipse">
            <a:avLst/>
          </a:prstGeom>
          <a:noFill/>
          <a:ln w="38100" cmpd="dbl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874D3-76F4-4904-ABF4-0825F1274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096701"/>
            <a:ext cx="1726078" cy="17260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BDAD9C-767D-40F4-9966-76C1E02BE3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949" y="2096622"/>
            <a:ext cx="1584245" cy="1584245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BDC377E5-6D48-4504-9B50-158EE0E35DA2}"/>
              </a:ext>
            </a:extLst>
          </p:cNvPr>
          <p:cNvSpPr/>
          <p:nvPr/>
        </p:nvSpPr>
        <p:spPr>
          <a:xfrm>
            <a:off x="8074001" y="2011682"/>
            <a:ext cx="2073024" cy="1999372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202C75-BD0A-4292-93B7-0068A42C84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181" y="2017728"/>
            <a:ext cx="1862557" cy="1862557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F62EA790-A152-421D-B54D-719FA70E8AEC}"/>
              </a:ext>
            </a:extLst>
          </p:cNvPr>
          <p:cNvSpPr/>
          <p:nvPr/>
        </p:nvSpPr>
        <p:spPr>
          <a:xfrm>
            <a:off x="8034108" y="1999189"/>
            <a:ext cx="2133598" cy="1999372"/>
          </a:xfrm>
          <a:prstGeom prst="ellipse">
            <a:avLst/>
          </a:prstGeom>
          <a:noFill/>
          <a:ln w="38100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3025AA-707A-4701-98ED-D84C229C377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480" y="2062720"/>
            <a:ext cx="1888094" cy="1889866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13D94B06-D2EE-46A9-9B1A-80EA046CBA79}"/>
              </a:ext>
            </a:extLst>
          </p:cNvPr>
          <p:cNvSpPr/>
          <p:nvPr/>
        </p:nvSpPr>
        <p:spPr>
          <a:xfrm>
            <a:off x="8013427" y="1958041"/>
            <a:ext cx="2133598" cy="1989320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145E25E-65BA-4811-88D2-B14E7E20143D}"/>
              </a:ext>
            </a:extLst>
          </p:cNvPr>
          <p:cNvSpPr/>
          <p:nvPr/>
        </p:nvSpPr>
        <p:spPr>
          <a:xfrm>
            <a:off x="8034108" y="1983602"/>
            <a:ext cx="2133598" cy="1989319"/>
          </a:xfrm>
          <a:prstGeom prst="ellipse">
            <a:avLst/>
          </a:prstGeom>
          <a:noFill/>
          <a:ln w="38100" cmpd="dbl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D1FD73D-2F76-4C0B-9E2C-E2FD5AFE0AAC}"/>
              </a:ext>
            </a:extLst>
          </p:cNvPr>
          <p:cNvSpPr/>
          <p:nvPr/>
        </p:nvSpPr>
        <p:spPr>
          <a:xfrm>
            <a:off x="8030661" y="2042633"/>
            <a:ext cx="2133598" cy="1989320"/>
          </a:xfrm>
          <a:prstGeom prst="ellipse">
            <a:avLst/>
          </a:prstGeom>
          <a:noFill/>
          <a:ln w="38100" cmpd="dbl">
            <a:solidFill>
              <a:srgbClr val="2534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A3BAEE-ADDC-4130-9345-1CFE3C024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11335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32EE5A-1362-41A6-BAC5-273F37BDBF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743240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F47D962-665F-4CD7-A9B8-B71C7AF02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692348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0F55C6-012C-46B9-BDDC-DB63E8946D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1144" y="73074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A95A60-11A6-4361-AC5F-83E6AA79D6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06140" y="743527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DE929-42A8-4F17-A32D-BDCA5686A96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991" y="2170753"/>
            <a:ext cx="1584245" cy="1584245"/>
          </a:xfrm>
          <a:prstGeom prst="rect">
            <a:avLst/>
          </a:prstGeom>
          <a:effectLst>
            <a:glow rad="12700">
              <a:schemeClr val="bg1">
                <a:alpha val="99000"/>
              </a:schemeClr>
            </a:glo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C8ABBC86-3738-4C1C-9428-4D8D1DB50661}"/>
              </a:ext>
            </a:extLst>
          </p:cNvPr>
          <p:cNvSpPr/>
          <p:nvPr/>
        </p:nvSpPr>
        <p:spPr>
          <a:xfrm>
            <a:off x="8012216" y="1968491"/>
            <a:ext cx="2133598" cy="1989320"/>
          </a:xfrm>
          <a:prstGeom prst="ellipse">
            <a:avLst/>
          </a:prstGeom>
          <a:noFill/>
          <a:ln w="38100"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26D3B5-C290-4519-AAA4-E0F8EFDAFB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8BE8A-B5D4-4466-AB82-F870210AB04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3761" y="2104841"/>
            <a:ext cx="1680442" cy="16804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2FFE25E-CC50-4D4D-B0B3-AB392CADC3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71887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B5055E-1E21-4DF6-BB6A-FBAA3509C7F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0" y="167760"/>
            <a:ext cx="2165283" cy="2165283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5C2A79-FC65-4FB1-B7A4-420CAE2B6A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47" y="1986696"/>
            <a:ext cx="1889866" cy="1889866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841" y="3205018"/>
            <a:ext cx="2857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2024-07-31T06:31:07Z</dcterms:created>
  <dcterms:modified xsi:type="dcterms:W3CDTF">2024-12-03T12:23:32Z</dcterms:modified>
</cp:coreProperties>
</file>