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'1.0' encoding='UTF-8' standalone='yes'?>
<Relationships xmlns="http://schemas.openxmlformats.org/package/2006/relationships"><Relationship Id="rId1" Type="http://schemas.microsoft.com/office/2011/relationships/webextensiontaskpanes" Target="ppt/webextensions/taskpanes.xml"/><Relationship Id="rId2" Type="http://schemas.openxmlformats.org/officeDocument/2006/relationships/officeDocument" Target="ppt/presentation.xml"/><Relationship Id="rId3" Type="http://schemas.openxmlformats.org/package/2006/relationships/metadata/thumbnail" Target="docProps/thumbnail.jpeg"/><Relationship Id="rId4" Type="http://schemas.openxmlformats.org/package/2006/relationships/metadata/core-properties" Target="docProps/core.xml"/><Relationship Id="rId5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1ADD61-B122-4EFA-A53F-E3B137E38E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0149043-C321-4B8F-B221-EAD1F2DCD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D62DBE-FB41-49B1-825E-13540F463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BD3C633-F632-411B-AE7A-3B1CF439B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F615B-E138-4D12-8533-FCAD0398E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318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048DA0-B199-4BA4-9188-9147A5516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257758-30F4-4502-8055-F3D04861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2E90EC-7907-4A98-8610-B412B8448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741689-E7A3-41AF-A04C-E679B860B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3B25C8-4CB5-46FF-AC24-0DBF68C9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039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50574F-1C14-4971-A9CD-85E8F4C48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FAB42D1-11E6-47B4-851F-AFC13BB96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E24E1C-B8C8-42AF-BA78-E1CBAB367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BC7DB1-A210-4297-A428-B09D74030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D4E22B-2BAE-44CC-B835-D12D77C28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63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DE498C-5CEA-43C0-91C1-08B2496D3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83A64E-D152-430A-9EDB-6C97FEC0E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862D47-DD56-4315-B800-41EAA4D2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0ADA3A-8B33-4106-8F9C-7C32BC9F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4D1DBD-4E87-4F20-8A80-828F7B553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24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26FCC5-DFB4-49C8-9786-91FE164BD2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DB1BE7-B484-425B-9E7D-EF40991B81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9BEA83-F4CD-4E26-8D77-8DB41FB0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664D12-674F-475B-B47D-9F8D5991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5BA835-E2C7-480B-8158-04E0F6CF0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36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6553A-72EB-4C32-9C73-1E0B99B6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00323-5628-4713-B3A0-5B08D39E9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4DAF015-A45E-44FA-A3C6-2E2F504D7B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359401-D687-4D71-A799-C62F0830E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615E21-1A28-43E5-9DDE-BC6DB1818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6B732B-5236-44CF-9BA6-161438390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47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E3000-EC7D-4015-8D82-B5C2DA228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6F6726-A616-4C72-94FD-4E0DF523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9136FB-EB74-4326-80AB-90C5F5598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440734-CAA5-4371-9FDB-4AF4154658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59224B3-7AFF-4D42-AF6E-D7DF1820F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4498B1-E49C-4449-8207-45412B7B5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F901062-2B1E-4595-AAE6-0FB809596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3360B8-85C7-4750-86D0-A82B12215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F767D1-AD90-434A-A9D9-A896B7DBD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F0ACEF-3AB4-42F3-A486-BB8D4048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CF43737-0921-4E8A-8028-829F0C257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CEC07A6-3683-4346-A685-375939B16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83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906E3EB-2D55-44C5-B557-2DFF49B03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769EEE2-93F3-456F-80A4-65738AA9D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ADEFD5-9F17-48FD-9847-D35ECA2F0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017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66CC0-034B-4625-BB64-C557C8C15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D8D863-A95E-4A64-ACD7-071D8D5464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28B723-B7CD-4059-9281-DB57D9816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2A7B5D-822B-4415-A320-B57D41803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0D4E41-B385-41B3-A74F-761EE53E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9CC1D0-F3E7-43B0-AF35-527F9E514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09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FEE1EB-E13D-4667-80FC-A247ABCB0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4BC421-5709-4192-986F-0B730E6BC8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F5AAE20-DC5A-4533-9E01-059111A0D3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4F895B-81DA-49F3-BBBB-911436BB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0043ED-F388-406B-B559-14C0FE506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73334-0875-4217-A835-B6B46779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328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7C11E-874B-41B0-A415-2C20DBE0C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E95025-7B76-4073-931C-21FB702E8E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13A62-361D-4420-B0BA-B5EC60640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CA275-BB69-455E-B86D-84977342C262}" type="datetimeFigureOut">
              <a:rPr lang="ru-RU" smtClean="0"/>
              <a:t>07.11.2024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BDC0BB-B03E-4775-9457-542A846E8D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09EAE-FC44-472C-ACEB-EFD3A4E047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8C898-909E-4430-85FB-0470CF4B0B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7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2D3503B1-727E-4D04-8CC4-C8EEA61B032E}"/>
              </a:ext>
            </a:extLst>
          </p:cNvPr>
          <p:cNvGrpSpPr/>
          <p:nvPr/>
        </p:nvGrpSpPr>
        <p:grpSpPr>
          <a:xfrm>
            <a:off x="-2184220" y="298437"/>
            <a:ext cx="2109604" cy="2114549"/>
            <a:chOff x="2070473" y="1226525"/>
            <a:chExt cx="2407235" cy="2421585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C9F46B84-2CC4-4B05-918A-B0B1E2E612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A8F69F01-75CB-4E1D-BFE0-5C06A0FBD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22667" y="1455136"/>
              <a:ext cx="1176035" cy="1627643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697CC27-B1AC-4228-B3A2-3BC847BA76CA}"/>
                </a:ext>
              </a:extLst>
            </p:cNvPr>
            <p:cNvSpPr txBox="1"/>
            <p:nvPr/>
          </p:nvSpPr>
          <p:spPr>
            <a:xfrm>
              <a:off x="2880386" y="2905779"/>
              <a:ext cx="853414" cy="599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ЖА</a:t>
              </a: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9FC2CD8-337F-436E-96DD-D98F638A9C30}"/>
              </a:ext>
            </a:extLst>
          </p:cNvPr>
          <p:cNvGrpSpPr/>
          <p:nvPr/>
        </p:nvGrpSpPr>
        <p:grpSpPr>
          <a:xfrm>
            <a:off x="-2109604" y="4840956"/>
            <a:ext cx="2109604" cy="2114549"/>
            <a:chOff x="1977461" y="1294985"/>
            <a:chExt cx="2407235" cy="2421585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3C721EC-C8D9-4506-9FC9-FDCFD3F03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1977461" y="1294985"/>
              <a:ext cx="2407235" cy="2421585"/>
            </a:xfrm>
            <a:prstGeom prst="ellipse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2293CA8A-6C18-49C9-BACB-30D5B01CC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316" t="33333" r="25617" b="32491"/>
            <a:stretch/>
          </p:blipFill>
          <p:spPr>
            <a:xfrm>
              <a:off x="2440108" y="1474891"/>
              <a:ext cx="1384301" cy="1627643"/>
            </a:xfrm>
            <a:prstGeom prst="ellipse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C73C9AE-47F4-4875-A966-0FB62EF08309}"/>
                </a:ext>
              </a:extLst>
            </p:cNvPr>
            <p:cNvSpPr txBox="1"/>
            <p:nvPr/>
          </p:nvSpPr>
          <p:spPr>
            <a:xfrm>
              <a:off x="2658567" y="2806604"/>
              <a:ext cx="1306098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C3C07A-AC48-4D0E-8E6A-B669A1C24D4A}"/>
              </a:ext>
            </a:extLst>
          </p:cNvPr>
          <p:cNvGrpSpPr/>
          <p:nvPr/>
        </p:nvGrpSpPr>
        <p:grpSpPr>
          <a:xfrm>
            <a:off x="12303644" y="-36174"/>
            <a:ext cx="2109604" cy="2114549"/>
            <a:chOff x="2070473" y="1226525"/>
            <a:chExt cx="2407235" cy="2421585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D8DEFCEE-D97D-4B81-860D-D8C5602A68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3303B58D-CAF4-447B-B6AE-9D2B4B9F0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1" y="1359603"/>
              <a:ext cx="1705238" cy="1753133"/>
            </a:xfrm>
            <a:prstGeom prst="ellipse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F0C3D15-A6C0-4489-B6C7-CB0A53E021A2}"/>
                </a:ext>
              </a:extLst>
            </p:cNvPr>
            <p:cNvSpPr txBox="1"/>
            <p:nvPr/>
          </p:nvSpPr>
          <p:spPr>
            <a:xfrm>
              <a:off x="2699032" y="2692875"/>
              <a:ext cx="1276386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ЖО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1B362A1E-AF50-4166-95BB-B93BE2764BFE}"/>
              </a:ext>
            </a:extLst>
          </p:cNvPr>
          <p:cNvGrpSpPr/>
          <p:nvPr/>
        </p:nvGrpSpPr>
        <p:grpSpPr>
          <a:xfrm>
            <a:off x="12303644" y="4482036"/>
            <a:ext cx="2109604" cy="2202667"/>
            <a:chOff x="2070473" y="1125612"/>
            <a:chExt cx="2407235" cy="2522498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46A06B3A-0E4B-4DC2-95D5-8E730D1FA2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id="{2DE8E833-85CA-444A-9C52-EC58FF350BB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518310" y="1125612"/>
              <a:ext cx="1389193" cy="1922655"/>
            </a:xfrm>
            <a:prstGeom prst="ellipse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D3F7128-671E-4647-B47E-566DF3C7EF7D}"/>
                </a:ext>
              </a:extLst>
            </p:cNvPr>
            <p:cNvSpPr txBox="1"/>
            <p:nvPr/>
          </p:nvSpPr>
          <p:spPr>
            <a:xfrm>
              <a:off x="2694037" y="2752874"/>
              <a:ext cx="1154512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ЖЕ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651EF325-F40F-426C-AA08-56DDF4B41928}"/>
              </a:ext>
            </a:extLst>
          </p:cNvPr>
          <p:cNvGrpSpPr/>
          <p:nvPr/>
        </p:nvGrpSpPr>
        <p:grpSpPr>
          <a:xfrm>
            <a:off x="-2072576" y="2780789"/>
            <a:ext cx="2109604" cy="2128123"/>
            <a:chOff x="2070473" y="1226525"/>
            <a:chExt cx="2407235" cy="243713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F016CB4A-4007-4016-B7C3-A44BA37577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AEBC03-F570-46BB-9883-D8FD41E2C1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14178" y="1442870"/>
              <a:ext cx="1384301" cy="1583152"/>
            </a:xfrm>
            <a:prstGeom prst="ellipse">
              <a:avLst/>
            </a:prstGeom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42F79FE-2F56-4BD5-9AD4-A0A1CE36BDD5}"/>
                </a:ext>
              </a:extLst>
            </p:cNvPr>
            <p:cNvSpPr txBox="1"/>
            <p:nvPr/>
          </p:nvSpPr>
          <p:spPr>
            <a:xfrm>
              <a:off x="2541573" y="2821076"/>
              <a:ext cx="1384301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ЖИ</a:t>
              </a: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A331B24-9D5C-49C8-BFD6-1B2F69B72456}"/>
              </a:ext>
            </a:extLst>
          </p:cNvPr>
          <p:cNvGrpSpPr/>
          <p:nvPr/>
        </p:nvGrpSpPr>
        <p:grpSpPr>
          <a:xfrm>
            <a:off x="12192000" y="2411189"/>
            <a:ext cx="2109604" cy="2114549"/>
            <a:chOff x="2070473" y="1226525"/>
            <a:chExt cx="2407235" cy="242158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92528D26-D379-4902-A1E7-F36621EC7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2012" t="22402" r="21336" b="21120"/>
            <a:stretch/>
          </p:blipFill>
          <p:spPr>
            <a:xfrm>
              <a:off x="2070473" y="1226525"/>
              <a:ext cx="2407235" cy="2421585"/>
            </a:xfrm>
            <a:prstGeom prst="ellipse">
              <a:avLst/>
            </a:prstGeom>
          </p:spPr>
        </p:pic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219A4FE0-B332-4DF7-AC9C-6DAFE5E5C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472002" y="1271171"/>
              <a:ext cx="1389193" cy="1984064"/>
            </a:xfrm>
            <a:prstGeom prst="ellipse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2D50D666-832A-438E-967A-FFE90F242481}"/>
                </a:ext>
              </a:extLst>
            </p:cNvPr>
            <p:cNvSpPr txBox="1"/>
            <p:nvPr/>
          </p:nvSpPr>
          <p:spPr>
            <a:xfrm>
              <a:off x="2645706" y="2742312"/>
              <a:ext cx="1389193" cy="842579"/>
            </a:xfrm>
            <a:prstGeom prst="ellipse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Frozen Memory Cyr (by chzshrft)" pitchFamily="2" charset="0"/>
                </a:rPr>
                <a:t>ЖУ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C60B59-7E48-493C-87E4-9F7C54195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36174"/>
            <a:ext cx="1234221" cy="123422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68AC7ABC-B30C-4789-8B9D-CF87BF0F4AAE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83" y="-49072"/>
            <a:ext cx="1234221" cy="123422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E661C968-CD3D-4871-85CD-1A4A68C301DF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109" y="-49072"/>
            <a:ext cx="1234221" cy="123422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2CD3DE04-0C32-48A1-B080-463FB2C1A3F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76" y="-49073"/>
            <a:ext cx="1234221" cy="123422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A18F87A1-AC52-4F2E-9494-C3D49B55B5B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831" y="-49074"/>
            <a:ext cx="1234221" cy="123422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2406DAB4-D022-467E-953E-3790D2E960D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561" y="-49074"/>
            <a:ext cx="1234221" cy="1234221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78839" y="1735744"/>
            <a:ext cx="27432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009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3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945 -0.01806 L 0.08945 -0.0176 C 0.09375 -0.02338 0.09753 -0.02894 0.10156 -0.03288 C 0.1043 -0.03565 0.10716 -0.03658 0.10938 -0.0382 L 0.11315 -0.04028 C 0.11836 -0.04005 0.12396 -0.04144 0.12891 -0.0382 C 0.1306 -0.03727 0.1306 -0.03288 0.13177 -0.03079 C 0.13268 -0.02848 0.13438 -0.02709 0.13581 -0.02547 L 0.14115 -0.01019 C 0.14219 -0.00764 0.14271 -0.00487 0.14388 -0.00278 L 0.14649 0.00208 C 0.14701 0.00509 0.14714 0.00787 0.14779 0.00995 C 0.14857 0.01203 0.14974 0.01342 0.15039 0.0155 C 0.15156 0.01782 0.15248 0.02013 0.15313 0.02291 C 0.1586 0.04375 0.14974 0.01643 0.15716 0.03819 C 0.15964 0.05162 0.15716 0.04074 0.1612 0.05092 C 0.16641 0.06319 0.16107 0.05509 0.16797 0.06365 C 0.16979 0.06944 0.17057 0.07245 0.17305 0.07638 C 0.17448 0.07847 0.17591 0.07962 0.17735 0.08148 C 0.18242 0.08935 0.17696 0.08495 0.18386 0.08935 C 0.19024 0.09699 0.18646 0.09328 0.19597 0.09953 L 0.19974 0.10231 C 0.21693 0.10046 0.23724 0.09675 0.25469 0.10231 C 0.25625 0.10254 0.25742 0.10532 0.2586 0.10717 C 0.25899 0.10972 0.25938 0.11226 0.26003 0.11504 C 0.26068 0.11759 0.26185 0.11967 0.2625 0.12245 C 0.26875 0.14976 0.26185 0.12777 0.26797 0.1456 L 0.27071 0.16064 C 0.27084 0.16319 0.27123 0.16597 0.27188 0.16828 C 0.28008 0.19212 0.26979 0.16296 0.27735 0.18125 C 0.27839 0.18333 0.27904 0.18657 0.28008 0.18865 C 0.28112 0.19189 0.28255 0.19375 0.28386 0.19652 C 0.28972 0.20925 0.28347 0.2 0.29076 0.20925 C 0.2918 0.21273 0.29336 0.21643 0.29466 0.21944 C 0.29688 0.22407 0.29961 0.22916 0.30261 0.23194 C 0.30547 0.23472 0.31107 0.23587 0.31341 0.23773 C 0.37487 0.23356 0.34115 0.23472 0.41524 0.23472 L 0.41524 0.23194 L 0.41524 0.23217 " pathEditMode="relative" rAng="0" ptsTypes="AAAAAAAAAAAAAAAAAA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9" y="1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034 0.05533 L -0.23034 0.05556 C -0.23463 0.05093 -0.23815 0.04607 -0.24218 0.0426 C -0.24453 0.04028 -0.24726 0.03959 -0.24948 0.0382 L -0.25325 0.03658 C -0.25846 0.03681 -0.26367 0.03588 -0.26823 0.0382 C -0.27005 0.03912 -0.27005 0.04283 -0.27096 0.04468 C -0.27213 0.04676 -0.27356 0.04769 -0.27487 0.04908 L -0.27994 0.06204 C -0.28086 0.06435 -0.28125 0.06667 -0.28255 0.06829 L -0.28489 0.07292 C -0.28528 0.07523 -0.28541 0.07732 -0.28619 0.0794 C -0.28685 0.08079 -0.28789 0.08195 -0.28854 0.08357 C -0.28984 0.08565 -0.29062 0.08773 -0.29114 0.08982 C -0.29648 0.10787 -0.28789 0.08449 -0.29492 0.10301 C -0.29713 0.11459 -0.29479 0.10533 -0.29856 0.11389 C -0.30377 0.12431 -0.29843 0.11713 -0.30508 0.12454 C -0.30703 0.1294 -0.30755 0.13195 -0.30976 0.13542 C -0.31119 0.13704 -0.31263 0.13797 -0.31406 0.13982 C -0.31888 0.1463 -0.31367 0.14236 -0.32005 0.1463 C -0.32617 0.15301 -0.32239 0.14954 -0.33138 0.15463 L -0.33541 0.15695 C -0.35156 0.15556 -0.37031 0.15255 -0.38672 0.15695 C -0.38841 0.15741 -0.38945 0.15972 -0.39062 0.16111 C -0.39088 0.16343 -0.39114 0.16551 -0.39179 0.1676 C -0.39271 0.16991 -0.39375 0.17176 -0.39453 0.17431 C -0.40026 0.19722 -0.39375 0.17894 -0.39961 0.19329 L -0.40221 0.20625 C -0.40221 0.20857 -0.40247 0.21111 -0.40312 0.21297 C -0.41093 0.23287 -0.40117 0.20834 -0.4082 0.22385 C -0.40911 0.2257 -0.40963 0.22847 -0.41093 0.23056 C -0.41172 0.23264 -0.41341 0.23449 -0.41445 0.23681 C -0.41966 0.24746 -0.41393 0.23982 -0.42096 0.24746 C -0.422 0.25047 -0.4233 0.25324 -0.42474 0.25625 C -0.42669 0.26042 -0.42916 0.26459 -0.43203 0.26736 C -0.43476 0.26898 -0.43971 0.2706 -0.44218 0.27176 C -0.50026 0.26829 -0.4681 0.26898 -0.53737 0.26898 L -0.53737 0.26736 L -0.53737 0.2676 " pathEditMode="relative" rAng="0" ptsTypes="AAAAAAAAAAAAAAAAAAAAAAAAAAAAAAAAAAAAAAA">
                                      <p:cBhvr>
                                        <p:cTn id="1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52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 -0.02662 L 0.1 -0.02685 C 0.10442 -0.02454 0.10781 -0.02176 0.11172 -0.01991 C 0.11367 -0.01852 0.1164 -0.01829 0.11849 -0.01759 L 0.12213 -0.01597 C 0.12747 -0.01644 0.13281 -0.01597 0.13763 -0.01759 C 0.13906 -0.01783 0.13906 -0.01991 0.1401 -0.02084 C 0.14114 -0.02199 0.14257 -0.02246 0.14401 -0.02338 L 0.14922 -0.03056 C 0.15 -0.03148 0.15039 -0.03287 0.15182 -0.0338 L 0.15442 -0.03611 C 0.15468 -0.03727 0.15494 -0.03866 0.15547 -0.03959 C 0.15612 -0.04051 0.15742 -0.04121 0.15794 -0.04213 C 0.15911 -0.04306 0.15989 -0.04421 0.16028 -0.0456 C 0.16588 -0.05533 0.15729 -0.04259 0.16445 -0.05255 C 0.16679 -0.05903 0.16445 -0.05371 0.16823 -0.05857 C 0.17317 -0.06389 0.1681 -0.06019 0.17461 -0.06412 C 0.17643 -0.0669 0.17721 -0.06829 0.17942 -0.06991 C 0.18086 -0.07084 0.18242 -0.07153 0.18333 -0.07222 C 0.18828 -0.07593 0.18333 -0.07384 0.18984 -0.07593 C 0.19583 -0.07963 0.19218 -0.07778 0.20117 -0.08056 L 0.20507 -0.08195 C 0.22174 -0.08102 0.24075 -0.0794 0.25703 -0.08195 C 0.25898 -0.08218 0.26002 -0.08357 0.26093 -0.08403 C 0.26159 -0.08519 0.26185 -0.08634 0.26263 -0.08773 C 0.26289 -0.08889 0.26419 -0.09005 0.26484 -0.09121 C 0.2707 -0.10371 0.26419 -0.09352 0.27018 -0.10162 L 0.27265 -0.1088 C 0.27278 -0.10972 0.27304 -0.11111 0.27369 -0.11204 C 0.28164 -0.12315 0.27187 -0.10972 0.27877 -0.11806 C 0.28007 -0.11945 0.2806 -0.1206 0.28164 -0.12153 C 0.28255 -0.12292 0.28424 -0.12384 0.28541 -0.12523 C 0.29062 -0.13102 0.28463 -0.12662 0.29179 -0.13102 C 0.2927 -0.13241 0.29427 -0.13426 0.2957 -0.13565 C 0.29778 -0.13773 0.30013 -0.14005 0.30312 -0.14144 C 0.30573 -0.14283 0.31106 -0.14329 0.31341 -0.14352 C 0.37213 -0.14213 0.33997 -0.14283 0.41067 -0.14283 L 0.41067 -0.14144 L 0.41067 -0.14167 " pathEditMode="relative" rAng="0" ptsTypes="AAAAAAAAAAAAAAAAAAAAAAAAAAAAAAAAAAAAAAA">
                                      <p:cBhvr>
                                        <p:cTn id="2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4" y="-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563 -0.01181 L -0.21563 -0.01181 C -0.21992 -0.01088 -0.22331 -0.00926 -0.22708 -0.00834 C -0.22956 -0.00787 -0.23216 -0.00764 -0.23425 -0.00718 L -0.23789 -0.00579 C -0.24297 -0.00672 -0.24818 -0.00579 -0.25248 -0.00718 C -0.25417 -0.00718 -0.25417 -0.00834 -0.25495 -0.0088 C -0.25612 -0.00949 -0.25755 -0.00973 -0.25899 -0.01019 L -0.26367 -0.01389 C -0.26445 -0.01435 -0.26498 -0.01505 -0.26602 -0.01551 L -0.26836 -0.0169 C -0.26888 -0.0176 -0.26914 -0.01806 -0.26979 -0.01875 C -0.27031 -0.01922 -0.27149 -0.01945 -0.27227 -0.01991 C -0.27331 -0.0206 -0.27396 -0.02107 -0.27461 -0.02176 C -0.27982 -0.02685 -0.27149 -0.02014 -0.278 -0.0257 C -0.28021 -0.02894 -0.278 -0.02616 -0.28177 -0.02871 C -0.28672 -0.03148 -0.28164 -0.0294 -0.28789 -0.03148 C -0.28972 -0.0331 -0.29037 -0.03357 -0.29258 -0.03449 C -0.29375 -0.03496 -0.29531 -0.03542 -0.29649 -0.03588 C -0.3013 -0.03797 -0.29597 -0.03704 -0.30235 -0.03797 C -0.30833 -0.03959 -0.30482 -0.03866 -0.31341 -0.04005 L -0.31719 -0.04074 C -0.33281 -0.04051 -0.35104 -0.03935 -0.36667 -0.04074 C -0.36836 -0.04098 -0.3694 -0.04167 -0.37057 -0.04213 C -0.37083 -0.0426 -0.37097 -0.04329 -0.37149 -0.04398 C -0.37266 -0.04468 -0.37331 -0.04514 -0.37422 -0.0456 C -0.37982 -0.05255 -0.37331 -0.04723 -0.3793 -0.05139 L -0.38164 -0.0551 C -0.38177 -0.05556 -0.38203 -0.05648 -0.38255 -0.05672 C -0.38998 -0.0625 -0.38047 -0.05556 -0.38737 -0.06019 C -0.38841 -0.06019 -0.3888 -0.06111 -0.38998 -0.06181 C -0.39089 -0.06227 -0.39245 -0.06273 -0.39349 -0.06366 C -0.3987 -0.06667 -0.39297 -0.06435 -0.39948 -0.06667 C -0.40091 -0.0676 -0.40169 -0.06829 -0.40339 -0.06922 C -0.40547 -0.07037 -0.40781 -0.07153 -0.41042 -0.07223 C -0.41289 -0.07269 -0.4181 -0.07269 -0.42031 -0.07269 C -0.47643 -0.07246 -0.44531 -0.07269 -0.51198 -0.07269 L -0.51198 -0.07223 L -0.51198 -0.07246 " pathEditMode="relative" rAng="0" ptsTypes="AAAAAAAAAAAAAAAAAAAAAAAAAAAAAAAAAAAAAAA">
                                      <p:cBhvr>
                                        <p:cTn id="2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18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78 -0.0787 L 0.07878 -0.07939 C 0.08333 -0.07106 0.08737 -0.0625 0.09154 -0.05671 C 0.09401 -0.05254 0.09662 -0.05092 0.09883 -0.04884 L 0.10313 -0.04467 C 0.1086 -0.04537 0.11432 -0.04467 0.11914 -0.04884 C 0.12084 -0.04976 0.12084 -0.05671 0.12201 -0.05995 C 0.12331 -0.06319 0.12474 -0.06504 0.1263 -0.06805 L 0.13203 -0.09051 C 0.13281 -0.09421 0.1332 -0.09861 0.1349 -0.10208 L 0.1375 -0.10902 C 0.13763 -0.11342 0.13789 -0.11713 0.13893 -0.12037 C 0.13945 -0.12361 0.14063 -0.12569 0.14154 -0.1287 C 0.14284 -0.13194 0.14362 -0.13588 0.14427 -0.14004 C 0.14987 -0.17152 0.1405 -0.12986 0.14831 -0.16273 C 0.15091 -0.18287 0.14831 -0.16643 0.15261 -0.18171 C 0.15807 -0.19907 0.15248 -0.18703 0.15964 -0.20046 C 0.16146 -0.20879 0.16224 -0.21342 0.16498 -0.21921 C 0.16615 -0.22199 0.1681 -0.22407 0.16914 -0.22685 C 0.17435 -0.23842 0.16888 -0.23217 0.17591 -0.23842 C 0.18242 -0.25 0.17865 -0.24467 0.18854 -0.25324 L 0.19245 -0.2574 C 0.21042 -0.25486 0.23099 -0.24953 0.24909 -0.2574 C 0.25091 -0.2581 0.25169 -0.26226 0.25339 -0.26504 C 0.25365 -0.26851 0.25378 -0.27245 0.25482 -0.27639 C 0.25547 -0.28032 0.25651 -0.28356 0.25742 -0.28773 C 0.26367 -0.32847 0.25651 -0.29583 0.26315 -0.32176 L 0.26589 -0.34421 C 0.26602 -0.34791 0.26641 -0.35231 0.26693 -0.35555 C 0.27539 -0.3912 0.26485 -0.34791 0.27279 -0.37523 C 0.2737 -0.37893 0.27435 -0.3831 0.27539 -0.38634 C 0.27643 -0.39051 0.278 -0.39375 0.2793 -0.39768 C 0.28542 -0.41689 0.27891 -0.40254 0.28633 -0.41689 C 0.2875 -0.42176 0.28906 -0.42731 0.29063 -0.4324 C 0.29271 -0.43912 0.29557 -0.44652 0.29857 -0.45092 C 0.30156 -0.45509 0.30729 -0.45671 0.30951 -0.45833 C 0.37331 -0.45277 0.33854 -0.45509 0.41524 -0.45509 L 0.41524 -0.45092 L 0.41524 -0.45139 " pathEditMode="relative" rAng="0" ptsTypes="AAAAAAAAAAAAAAAAAAAAAAAAAAAAAAAAAAAAAAA">
                                      <p:cBhvr>
                                        <p:cTn id="4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23" y="-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55 0.03241 L -0.23255 0.03194 C -0.23672 0.04144 -0.2401 0.05208 -0.24375 0.05903 C -0.24622 0.06343 -0.24869 0.06505 -0.25078 0.06782 L -0.25429 0.07269 C -0.25898 0.07037 -0.26419 0.07269 -0.26836 0.06782 C -0.27005 0.06667 -0.27005 0.05787 -0.27096 0.05532 C -0.272 0.05093 -0.27343 0.04815 -0.27461 0.04607 L -0.27929 0.01944 C -0.27994 0.01435 -0.28073 0.01019 -0.28164 0.00671 L -0.28411 -0.00347 C -0.2845 -0.00741 -0.2845 -0.01157 -0.28515 -0.0162 C -0.28593 -0.01991 -0.28685 -0.0213 -0.28776 -0.02523 C -0.28854 -0.02893 -0.28945 -0.03264 -0.28984 -0.03819 C -0.29479 -0.07477 -0.28685 -0.02708 -0.29336 -0.06528 C -0.29557 -0.08819 -0.29323 -0.06968 -0.29687 -0.08704 C -0.30169 -0.1081 -0.29674 -0.09329 -0.30273 -0.10856 C -0.30468 -0.11852 -0.30547 -0.12384 -0.30742 -0.13056 C -0.30885 -0.1338 -0.31015 -0.13611 -0.31119 -0.13935 C -0.31588 -0.15347 -0.31093 -0.14583 -0.31705 -0.15347 C -0.32265 -0.16759 -0.31927 -0.15972 -0.32734 -0.16968 L -0.33151 -0.17523 C -0.34648 -0.17245 -0.36419 -0.16574 -0.37942 -0.17523 C -0.38112 -0.17593 -0.38203 -0.18079 -0.3832 -0.18403 C -0.38333 -0.18843 -0.38372 -0.19282 -0.38437 -0.19722 C -0.38502 -0.20116 -0.38619 -0.20579 -0.38672 -0.20995 C -0.39231 -0.25694 -0.38619 -0.21968 -0.39166 -0.25023 L -0.39414 -0.27662 C -0.39414 -0.28079 -0.3944 -0.28611 -0.39492 -0.28958 C -0.40247 -0.33056 -0.39297 -0.28009 -0.4 -0.31204 C -0.40065 -0.31597 -0.40117 -0.32222 -0.40247 -0.32569 C -0.40299 -0.32986 -0.40455 -0.33403 -0.4056 -0.33866 C -0.41054 -0.36018 -0.40521 -0.34468 -0.41159 -0.36018 C -0.41263 -0.36643 -0.41367 -0.37245 -0.41523 -0.3787 C -0.41705 -0.38657 -0.41953 -0.3956 -0.42213 -0.40069 C -0.42448 -0.40509 -0.42929 -0.40764 -0.43177 -0.40856 C -0.48619 -0.40255 -0.45612 -0.40509 -0.52083 -0.40509 L -0.52083 -0.40069 L -0.52083 -0.40139 " pathEditMode="relative" rAng="0" ptsTypes="AAAAAAAAAAAAAAAAAAAAAAAAAAAAAAAAAAAAAAA">
                                      <p:cBhvr>
                                        <p:cTn id="4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-2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'1.0' encoding='UTF-8' standalone='yes'?>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9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8AFBAD1-7E5E-4AB9-BA4C-F7B6605E0EA8}">
  <we:reference id="wa104380121" version="2.0.0.0" store="ru-RU" storeType="OMEX"/>
  <we:alternateReferences>
    <we:reference id="wa104380121" version="2.0.0.0" store="ru-RU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1525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Frozen Memory Cyr (by chzshrft)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18</cp:revision>
  <dcterms:created xsi:type="dcterms:W3CDTF">2024-02-26T20:53:43Z</dcterms:created>
  <dcterms:modified xsi:type="dcterms:W3CDTF">2024-11-07T20:33:19Z</dcterms:modified>
</cp:coreProperties>
</file>