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81" y="2935399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8397347" y="1995182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48" y="3373411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24" y="3945092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2708100" y="2175025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2675049" y="590303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528824" y="2418489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76" y="4073008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89" y="407589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56" y="2669269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077" y="466957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13" y="5949212"/>
            <a:ext cx="753535" cy="766972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45239" y="2123646"/>
            <a:ext cx="4000500" cy="419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56C91B-A389-4F4A-BDC5-488EE2601B73}"/>
</file>

<file path=customXml/itemProps2.xml><?xml version="1.0" encoding="utf-8"?>
<ds:datastoreItem xmlns:ds="http://schemas.openxmlformats.org/officeDocument/2006/customXml" ds:itemID="{39C45C0D-4FED-43BD-9BE8-5F18B38506DA}"/>
</file>

<file path=customXml/itemProps3.xml><?xml version="1.0" encoding="utf-8"?>
<ds:datastoreItem xmlns:ds="http://schemas.openxmlformats.org/officeDocument/2006/customXml" ds:itemID="{2A2D5E41-D256-4E0F-873D-00BE7470102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2024-04-13T17:14:00Z</dcterms:created>
  <dcterms:modified xsi:type="dcterms:W3CDTF">2024-12-24T16:03:08Z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